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Teko"/>
      <p:regular r:id="rId33"/>
      <p:bold r:id="rId34"/>
    </p:embeddedFont>
    <p:embeddedFont>
      <p:font typeface="Noto Sans"/>
      <p:regular r:id="rId35"/>
      <p:bold r:id="rId36"/>
      <p:italic r:id="rId37"/>
      <p:boldItalic r:id="rId38"/>
    </p:embeddedFont>
    <p:embeddedFont>
      <p:font typeface="Bebas Neu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7.xml"/><Relationship Id="rId33" Type="http://schemas.openxmlformats.org/officeDocument/2006/relationships/font" Target="fonts/Teko-regular.fntdata"/><Relationship Id="rId10" Type="http://schemas.openxmlformats.org/officeDocument/2006/relationships/slide" Target="slides/slide6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35" Type="http://schemas.openxmlformats.org/officeDocument/2006/relationships/font" Target="fonts/NotoSans-regular.fntdata"/><Relationship Id="rId12" Type="http://schemas.openxmlformats.org/officeDocument/2006/relationships/slide" Target="slides/slide8.xml"/><Relationship Id="rId34" Type="http://schemas.openxmlformats.org/officeDocument/2006/relationships/font" Target="fonts/Teko-bold.fntdata"/><Relationship Id="rId15" Type="http://schemas.openxmlformats.org/officeDocument/2006/relationships/slide" Target="slides/slide11.xml"/><Relationship Id="rId37" Type="http://schemas.openxmlformats.org/officeDocument/2006/relationships/font" Target="fonts/NotoSans-italic.fntdata"/><Relationship Id="rId14" Type="http://schemas.openxmlformats.org/officeDocument/2006/relationships/slide" Target="slides/slide10.xml"/><Relationship Id="rId36" Type="http://schemas.openxmlformats.org/officeDocument/2006/relationships/font" Target="fonts/NotoSans-bold.fntdata"/><Relationship Id="rId17" Type="http://schemas.openxmlformats.org/officeDocument/2006/relationships/slide" Target="slides/slide13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2.xml"/><Relationship Id="rId38" Type="http://schemas.openxmlformats.org/officeDocument/2006/relationships/font" Target="fonts/Noto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d8b04613e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d8b04613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e568af2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ce568af2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d8b04613e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cd8b04613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Commonly-used formula, it fit our data set nicely, and reflects crucial parts of the game.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e568af2c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ce568af2c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d8b04613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d8b04613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coded it but still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cd8b04613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cd8b04613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ce568af2c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ce568af2c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ce568af2c3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ce568af2c3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ce568af2c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ce568af2c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e568af2c3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e568af2c3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cd8b04613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cd8b04613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aligning picks with college teams that have CONSISTENTLY GOOD players, and knock out CONSISTENTLY BAD, while being weary of INCONSISTENTLY GOOD/BAD.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ce568af2c3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ce568af2c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eba9175e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ceba9175e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ce568af2c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ce568af2c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ce568af2c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ce568af2c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d8b04613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d8b04613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d8b0461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d8b0461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d8b04613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d8b04613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We want to see which colleges are the most volatile in general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Given this volatility, which colleges are the most risky to draft from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</a:t>
            </a:r>
            <a:r>
              <a:rPr lang="en"/>
              <a:t>howcase which colleges are reliable sources of talent (or failure) and which ones are more unpredictable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d8b04613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cd8b04613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d8b04613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d8b04613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d8b04613e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d8b04613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275" y="1183925"/>
            <a:ext cx="7713600" cy="23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25" y="3550075"/>
            <a:ext cx="7713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617050" y="1465150"/>
            <a:ext cx="1275878" cy="1275878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12135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750475" y="2343626"/>
            <a:ext cx="1376845" cy="1376845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6167350" y="-6777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1650975" y="1573338"/>
            <a:ext cx="5842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1650975" y="3118363"/>
            <a:ext cx="58422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11"/>
          <p:cNvSpPr/>
          <p:nvPr/>
        </p:nvSpPr>
        <p:spPr>
          <a:xfrm flipH="1">
            <a:off x="6170859" y="412135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 flipH="1" rot="10800000">
            <a:off x="-2864" y="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 flipH="1">
            <a:off x="-923172" y="1415182"/>
            <a:ext cx="1635402" cy="1635402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 flipH="1">
            <a:off x="8572169" y="2648226"/>
            <a:ext cx="1022185" cy="1022185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0" y="4389949"/>
            <a:ext cx="2194702" cy="75363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 rot="10800000">
            <a:off x="6899273" y="-64"/>
            <a:ext cx="2244725" cy="770814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2" type="title"/>
          </p:nvPr>
        </p:nvSpPr>
        <p:spPr>
          <a:xfrm>
            <a:off x="1505400" y="1355773"/>
            <a:ext cx="734700" cy="572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3" type="title"/>
          </p:nvPr>
        </p:nvSpPr>
        <p:spPr>
          <a:xfrm>
            <a:off x="1505400" y="2941602"/>
            <a:ext cx="734700" cy="572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4" type="title"/>
          </p:nvPr>
        </p:nvSpPr>
        <p:spPr>
          <a:xfrm>
            <a:off x="4204675" y="1355773"/>
            <a:ext cx="734700" cy="572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5" type="title"/>
          </p:nvPr>
        </p:nvSpPr>
        <p:spPr>
          <a:xfrm>
            <a:off x="4204675" y="2941602"/>
            <a:ext cx="734700" cy="572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6" type="title"/>
          </p:nvPr>
        </p:nvSpPr>
        <p:spPr>
          <a:xfrm>
            <a:off x="6903950" y="1355773"/>
            <a:ext cx="734700" cy="572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7" type="title"/>
          </p:nvPr>
        </p:nvSpPr>
        <p:spPr>
          <a:xfrm>
            <a:off x="6903950" y="2941602"/>
            <a:ext cx="734700" cy="572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720000" y="1921475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3419275" y="1921475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9" type="subTitle"/>
          </p:nvPr>
        </p:nvSpPr>
        <p:spPr>
          <a:xfrm>
            <a:off x="6118550" y="1921475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3" type="subTitle"/>
          </p:nvPr>
        </p:nvSpPr>
        <p:spPr>
          <a:xfrm>
            <a:off x="720000" y="3507350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4" type="subTitle"/>
          </p:nvPr>
        </p:nvSpPr>
        <p:spPr>
          <a:xfrm>
            <a:off x="3419275" y="3507350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5" type="subTitle"/>
          </p:nvPr>
        </p:nvSpPr>
        <p:spPr>
          <a:xfrm>
            <a:off x="6118550" y="3507350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" name="Google Shape;87;p13"/>
          <p:cNvSpPr/>
          <p:nvPr/>
        </p:nvSpPr>
        <p:spPr>
          <a:xfrm>
            <a:off x="7963775" y="4711526"/>
            <a:ext cx="930238" cy="930238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4572050" y="2046100"/>
            <a:ext cx="3856800" cy="19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4572050" y="931125"/>
            <a:ext cx="38568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4"/>
          <p:cNvSpPr/>
          <p:nvPr/>
        </p:nvSpPr>
        <p:spPr>
          <a:xfrm rot="10800000">
            <a:off x="6899273" y="-6841"/>
            <a:ext cx="2244725" cy="770814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 flipH="1">
            <a:off x="6949300" y="4389949"/>
            <a:ext cx="2194702" cy="75363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-591825" y="3592025"/>
            <a:ext cx="1216610" cy="1216610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721621" y="1355300"/>
            <a:ext cx="30213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715100" y="382600"/>
            <a:ext cx="30213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5"/>
          <p:cNvSpPr/>
          <p:nvPr>
            <p:ph idx="2" type="pic"/>
          </p:nvPr>
        </p:nvSpPr>
        <p:spPr>
          <a:xfrm>
            <a:off x="6040625" y="-3200"/>
            <a:ext cx="3111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5"/>
          <p:cNvSpPr/>
          <p:nvPr>
            <p:ph idx="3" type="pic"/>
          </p:nvPr>
        </p:nvSpPr>
        <p:spPr>
          <a:xfrm>
            <a:off x="-6100" y="2238900"/>
            <a:ext cx="6039000" cy="29046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5"/>
          <p:cNvSpPr/>
          <p:nvPr>
            <p:ph idx="4" type="pic"/>
          </p:nvPr>
        </p:nvSpPr>
        <p:spPr>
          <a:xfrm>
            <a:off x="3971525" y="0"/>
            <a:ext cx="2069100" cy="22389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5"/>
          <p:cNvSpPr/>
          <p:nvPr/>
        </p:nvSpPr>
        <p:spPr>
          <a:xfrm flipH="1" rot="10800000">
            <a:off x="-6102" y="-64"/>
            <a:ext cx="2244725" cy="770814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714973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2" type="subTitle"/>
          </p:nvPr>
        </p:nvSpPr>
        <p:spPr>
          <a:xfrm>
            <a:off x="714975" y="2816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3" type="subTitle"/>
          </p:nvPr>
        </p:nvSpPr>
        <p:spPr>
          <a:xfrm>
            <a:off x="3481788" y="2816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4" type="subTitle"/>
          </p:nvPr>
        </p:nvSpPr>
        <p:spPr>
          <a:xfrm>
            <a:off x="6248626" y="2816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5" type="subTitle"/>
          </p:nvPr>
        </p:nvSpPr>
        <p:spPr>
          <a:xfrm>
            <a:off x="3481788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6" type="subTitle"/>
          </p:nvPr>
        </p:nvSpPr>
        <p:spPr>
          <a:xfrm>
            <a:off x="6248627" y="2469500"/>
            <a:ext cx="21804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16"/>
          <p:cNvSpPr/>
          <p:nvPr/>
        </p:nvSpPr>
        <p:spPr>
          <a:xfrm>
            <a:off x="0" y="4389949"/>
            <a:ext cx="2194702" cy="75363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 rot="10800000">
            <a:off x="6899273" y="-64"/>
            <a:ext cx="2244725" cy="770814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 flipH="1" rot="226009">
            <a:off x="8161198" y="4365918"/>
            <a:ext cx="828000" cy="710693"/>
            <a:chOff x="3122700" y="481200"/>
            <a:chExt cx="827950" cy="710650"/>
          </a:xfrm>
        </p:grpSpPr>
        <p:sp>
          <p:nvSpPr>
            <p:cNvPr id="112" name="Google Shape;112;p16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6"/>
          <p:cNvSpPr/>
          <p:nvPr/>
        </p:nvSpPr>
        <p:spPr>
          <a:xfrm>
            <a:off x="-950975" y="171182"/>
            <a:ext cx="1635402" cy="1635402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2029853" y="1600821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2" type="subTitle"/>
          </p:nvPr>
        </p:nvSpPr>
        <p:spPr>
          <a:xfrm>
            <a:off x="2029853" y="2792534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3" type="subTitle"/>
          </p:nvPr>
        </p:nvSpPr>
        <p:spPr>
          <a:xfrm>
            <a:off x="2029853" y="3984247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4" type="subTitle"/>
          </p:nvPr>
        </p:nvSpPr>
        <p:spPr>
          <a:xfrm>
            <a:off x="2029853" y="1245425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5" type="subTitle"/>
          </p:nvPr>
        </p:nvSpPr>
        <p:spPr>
          <a:xfrm>
            <a:off x="2029853" y="2437143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6" type="subTitle"/>
          </p:nvPr>
        </p:nvSpPr>
        <p:spPr>
          <a:xfrm>
            <a:off x="2029853" y="3628860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 flipH="1" rot="10800000">
            <a:off x="0" y="-6868"/>
            <a:ext cx="2571719" cy="88310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 flipH="1">
            <a:off x="6747120" y="4318149"/>
            <a:ext cx="2403746" cy="82542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-701775" y="4400375"/>
            <a:ext cx="1275878" cy="1275878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834274" y="1306475"/>
            <a:ext cx="34107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2" type="subTitle"/>
          </p:nvPr>
        </p:nvSpPr>
        <p:spPr>
          <a:xfrm>
            <a:off x="834275" y="1756175"/>
            <a:ext cx="34107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3" type="subTitle"/>
          </p:nvPr>
        </p:nvSpPr>
        <p:spPr>
          <a:xfrm>
            <a:off x="4899026" y="1756175"/>
            <a:ext cx="34107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4" type="subTitle"/>
          </p:nvPr>
        </p:nvSpPr>
        <p:spPr>
          <a:xfrm>
            <a:off x="834275" y="3352100"/>
            <a:ext cx="34107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5" type="subTitle"/>
          </p:nvPr>
        </p:nvSpPr>
        <p:spPr>
          <a:xfrm>
            <a:off x="4899026" y="3352100"/>
            <a:ext cx="34107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6" type="subTitle"/>
          </p:nvPr>
        </p:nvSpPr>
        <p:spPr>
          <a:xfrm>
            <a:off x="834274" y="2902400"/>
            <a:ext cx="34107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7" type="subTitle"/>
          </p:nvPr>
        </p:nvSpPr>
        <p:spPr>
          <a:xfrm>
            <a:off x="4899024" y="1306475"/>
            <a:ext cx="34107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8" type="subTitle"/>
          </p:nvPr>
        </p:nvSpPr>
        <p:spPr>
          <a:xfrm>
            <a:off x="4899024" y="2902400"/>
            <a:ext cx="34107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18"/>
          <p:cNvSpPr/>
          <p:nvPr/>
        </p:nvSpPr>
        <p:spPr>
          <a:xfrm flipH="1" rot="10800000">
            <a:off x="0" y="0"/>
            <a:ext cx="2571719" cy="88310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 flipH="1">
            <a:off x="6740252" y="4318149"/>
            <a:ext cx="2403746" cy="82542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 flipH="1">
            <a:off x="-653300" y="3861400"/>
            <a:ext cx="1340300" cy="1022175"/>
            <a:chOff x="4552025" y="1720300"/>
            <a:chExt cx="1340300" cy="1022175"/>
          </a:xfrm>
        </p:grpSpPr>
        <p:sp>
          <p:nvSpPr>
            <p:cNvPr id="139" name="Google Shape;139;p18"/>
            <p:cNvSpPr/>
            <p:nvPr/>
          </p:nvSpPr>
          <p:spPr>
            <a:xfrm>
              <a:off x="5245525" y="2236225"/>
              <a:ext cx="646800" cy="490025"/>
            </a:xfrm>
            <a:custGeom>
              <a:rect b="b" l="l" r="r" t="t"/>
              <a:pathLst>
                <a:path extrusionOk="0" h="19601" w="25872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4898350" y="1870800"/>
              <a:ext cx="759875" cy="871675"/>
            </a:xfrm>
            <a:custGeom>
              <a:rect b="b" l="l" r="r" t="t"/>
              <a:pathLst>
                <a:path extrusionOk="0" h="34867" w="30395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4818650" y="1794175"/>
              <a:ext cx="771050" cy="904050"/>
            </a:xfrm>
            <a:custGeom>
              <a:rect b="b" l="l" r="r" t="t"/>
              <a:pathLst>
                <a:path extrusionOk="0" h="36162" w="30842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784000" y="1796875"/>
              <a:ext cx="759825" cy="871725"/>
            </a:xfrm>
            <a:custGeom>
              <a:rect b="b" l="l" r="r" t="t"/>
              <a:pathLst>
                <a:path extrusionOk="0" h="34869" w="30393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704300" y="1720300"/>
              <a:ext cx="771025" cy="904025"/>
            </a:xfrm>
            <a:custGeom>
              <a:rect b="b" l="l" r="r" t="t"/>
              <a:pathLst>
                <a:path extrusionOk="0" h="36161" w="30841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4571150" y="1804825"/>
              <a:ext cx="653650" cy="490150"/>
            </a:xfrm>
            <a:custGeom>
              <a:rect b="b" l="l" r="r" t="t"/>
              <a:pathLst>
                <a:path extrusionOk="0" h="19606" w="26146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4552025" y="1789400"/>
              <a:ext cx="134750" cy="157950"/>
            </a:xfrm>
            <a:custGeom>
              <a:rect b="b" l="l" r="r" t="t"/>
              <a:pathLst>
                <a:path extrusionOk="0" h="6318" w="539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19"/>
          <p:cNvSpPr/>
          <p:nvPr/>
        </p:nvSpPr>
        <p:spPr>
          <a:xfrm rot="10800000">
            <a:off x="6579147" y="-6868"/>
            <a:ext cx="2571719" cy="88310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0" y="4318149"/>
            <a:ext cx="2403746" cy="82542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 flipH="1">
            <a:off x="-799852" y="445025"/>
            <a:ext cx="1421850" cy="1421850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0"/>
          <p:cNvSpPr/>
          <p:nvPr/>
        </p:nvSpPr>
        <p:spPr>
          <a:xfrm flipH="1" rot="10800000">
            <a:off x="0" y="-6868"/>
            <a:ext cx="2571719" cy="88310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 flipH="1">
            <a:off x="6747120" y="4318149"/>
            <a:ext cx="2403746" cy="82542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975350" y="4195157"/>
            <a:ext cx="1635402" cy="1635402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391900" y="2308077"/>
            <a:ext cx="43602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4027150" y="1196535"/>
            <a:ext cx="1089900" cy="8904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>
            <a:off x="0" y="412135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6167350" y="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428900" y="1415182"/>
            <a:ext cx="1635402" cy="1635402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453225" y="2648226"/>
            <a:ext cx="1022185" cy="1022185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" type="subTitle"/>
          </p:nvPr>
        </p:nvSpPr>
        <p:spPr>
          <a:xfrm>
            <a:off x="720000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2" type="subTitle"/>
          </p:nvPr>
        </p:nvSpPr>
        <p:spPr>
          <a:xfrm>
            <a:off x="3342473" y="1819969"/>
            <a:ext cx="2459100" cy="90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3" type="subTitle"/>
          </p:nvPr>
        </p:nvSpPr>
        <p:spPr>
          <a:xfrm>
            <a:off x="5964606" y="1819969"/>
            <a:ext cx="2459700" cy="90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4" type="subTitle"/>
          </p:nvPr>
        </p:nvSpPr>
        <p:spPr>
          <a:xfrm>
            <a:off x="720000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5" type="subTitle"/>
          </p:nvPr>
        </p:nvSpPr>
        <p:spPr>
          <a:xfrm>
            <a:off x="3342473" y="3436425"/>
            <a:ext cx="2459100" cy="90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6" type="subTitle"/>
          </p:nvPr>
        </p:nvSpPr>
        <p:spPr>
          <a:xfrm>
            <a:off x="5970306" y="3436425"/>
            <a:ext cx="2454000" cy="90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7" type="subTitle"/>
          </p:nvPr>
        </p:nvSpPr>
        <p:spPr>
          <a:xfrm>
            <a:off x="720000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8" type="subTitle"/>
          </p:nvPr>
        </p:nvSpPr>
        <p:spPr>
          <a:xfrm>
            <a:off x="3342479" y="13528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9" type="subTitle"/>
          </p:nvPr>
        </p:nvSpPr>
        <p:spPr>
          <a:xfrm>
            <a:off x="5964606" y="1352875"/>
            <a:ext cx="24597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13" type="subTitle"/>
          </p:nvPr>
        </p:nvSpPr>
        <p:spPr>
          <a:xfrm>
            <a:off x="720000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14" type="subTitle"/>
          </p:nvPr>
        </p:nvSpPr>
        <p:spPr>
          <a:xfrm>
            <a:off x="3342479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15" type="subTitle"/>
          </p:nvPr>
        </p:nvSpPr>
        <p:spPr>
          <a:xfrm>
            <a:off x="5965206" y="2973275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21"/>
          <p:cNvSpPr/>
          <p:nvPr/>
        </p:nvSpPr>
        <p:spPr>
          <a:xfrm rot="10800000">
            <a:off x="6572280" y="0"/>
            <a:ext cx="2571719" cy="88310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0" y="4318149"/>
            <a:ext cx="2403746" cy="82542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7660725" y="4535125"/>
            <a:ext cx="1168535" cy="1168535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ctrTitle"/>
          </p:nvPr>
        </p:nvSpPr>
        <p:spPr>
          <a:xfrm>
            <a:off x="2382250" y="611200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2382350" y="1624200"/>
            <a:ext cx="43794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6" name="Google Shape;176;p22"/>
          <p:cNvSpPr txBox="1"/>
          <p:nvPr/>
        </p:nvSpPr>
        <p:spPr>
          <a:xfrm>
            <a:off x="2382325" y="37920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</a:t>
            </a:r>
            <a:r>
              <a:rPr lang="en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including icons by </a:t>
            </a:r>
            <a:r>
              <a:rPr b="1" lang="en" sz="10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</a:t>
            </a:r>
            <a:r>
              <a:rPr lang="en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" name="Google Shape;177;p22"/>
          <p:cNvSpPr/>
          <p:nvPr/>
        </p:nvSpPr>
        <p:spPr>
          <a:xfrm flipH="1">
            <a:off x="-750475" y="1465150"/>
            <a:ext cx="1275878" cy="1275878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 flipH="1">
            <a:off x="6165809" y="412135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 flipH="1">
            <a:off x="8516083" y="2343626"/>
            <a:ext cx="1376845" cy="1376845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 flipH="1" rot="10800000">
            <a:off x="-1541" y="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 rot="10800000">
            <a:off x="6579147" y="-6868"/>
            <a:ext cx="2571719" cy="88310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0" y="4318149"/>
            <a:ext cx="2403746" cy="82542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 flipH="1">
            <a:off x="8572169" y="3334026"/>
            <a:ext cx="1022185" cy="1022185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 flipH="1">
            <a:off x="-750475" y="1465150"/>
            <a:ext cx="1275878" cy="1275878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 flipH="1">
            <a:off x="6165809" y="412135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 flipH="1">
            <a:off x="8516083" y="2343626"/>
            <a:ext cx="1376845" cy="1376845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 flipH="1" rot="10800000">
            <a:off x="-1541" y="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152475"/>
            <a:ext cx="77040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8519175" y="266251"/>
            <a:ext cx="930238" cy="930238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flipH="1" rot="10800000">
            <a:off x="0" y="0"/>
            <a:ext cx="2571719" cy="88310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6740252" y="4318149"/>
            <a:ext cx="2403746" cy="82542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290775" y="2288770"/>
            <a:ext cx="2907600" cy="4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945650" y="2288770"/>
            <a:ext cx="2907600" cy="4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1290775" y="2715970"/>
            <a:ext cx="2907600" cy="18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4945650" y="2715970"/>
            <a:ext cx="2907600" cy="18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 flipH="1" rot="10800000">
            <a:off x="0" y="0"/>
            <a:ext cx="2571719" cy="88310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6740252" y="4318149"/>
            <a:ext cx="2403746" cy="82542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 rot="10800000">
            <a:off x="6579147" y="-6868"/>
            <a:ext cx="2571719" cy="88310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4318149"/>
            <a:ext cx="2403746" cy="825420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8572169" y="3334026"/>
            <a:ext cx="1022185" cy="1022185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184500" y="917375"/>
            <a:ext cx="42444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184500" y="2019925"/>
            <a:ext cx="4244400" cy="22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7"/>
          <p:cNvSpPr/>
          <p:nvPr/>
        </p:nvSpPr>
        <p:spPr>
          <a:xfrm rot="10800000">
            <a:off x="6899273" y="-64"/>
            <a:ext cx="2244725" cy="770814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6899273" y="4372686"/>
            <a:ext cx="2244725" cy="770814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" name="Google Shape;49;p8"/>
          <p:cNvSpPr/>
          <p:nvPr/>
        </p:nvSpPr>
        <p:spPr>
          <a:xfrm flipH="1">
            <a:off x="6170859" y="412135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 flipH="1" rot="10800000">
            <a:off x="-2864" y="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-923172" y="1415182"/>
            <a:ext cx="1635402" cy="1635402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8572169" y="2648226"/>
            <a:ext cx="1022185" cy="1022185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 flipH="1">
            <a:off x="-750475" y="1465150"/>
            <a:ext cx="1275878" cy="1275878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 flipH="1">
            <a:off x="6165809" y="412135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 flipH="1">
            <a:off x="8516083" y="2343626"/>
            <a:ext cx="1376845" cy="1376845"/>
          </a:xfrm>
          <a:custGeom>
            <a:rect b="b" l="l" r="r" t="t"/>
            <a:pathLst>
              <a:path extrusionOk="0" h="18890" w="18890">
                <a:moveTo>
                  <a:pt x="15528" y="3361"/>
                </a:moveTo>
                <a:cubicBezTo>
                  <a:pt x="12169" y="1"/>
                  <a:pt x="6721" y="1"/>
                  <a:pt x="3360" y="3361"/>
                </a:cubicBezTo>
                <a:cubicBezTo>
                  <a:pt x="1" y="6721"/>
                  <a:pt x="1" y="12169"/>
                  <a:pt x="3360" y="15530"/>
                </a:cubicBezTo>
                <a:cubicBezTo>
                  <a:pt x="6721" y="18889"/>
                  <a:pt x="12169" y="18889"/>
                  <a:pt x="15528" y="15530"/>
                </a:cubicBezTo>
                <a:cubicBezTo>
                  <a:pt x="18889" y="12169"/>
                  <a:pt x="18889" y="6721"/>
                  <a:pt x="15528" y="3361"/>
                </a:cubicBezTo>
                <a:close/>
                <a:moveTo>
                  <a:pt x="11918" y="11918"/>
                </a:moveTo>
                <a:cubicBezTo>
                  <a:pt x="10551" y="13283"/>
                  <a:pt x="8337" y="13283"/>
                  <a:pt x="6972" y="11918"/>
                </a:cubicBezTo>
                <a:cubicBezTo>
                  <a:pt x="5607" y="10553"/>
                  <a:pt x="5607" y="8338"/>
                  <a:pt x="6972" y="6972"/>
                </a:cubicBezTo>
                <a:cubicBezTo>
                  <a:pt x="8337" y="5607"/>
                  <a:pt x="10551" y="5607"/>
                  <a:pt x="11918" y="6972"/>
                </a:cubicBezTo>
                <a:cubicBezTo>
                  <a:pt x="13283" y="8338"/>
                  <a:pt x="13283" y="10553"/>
                  <a:pt x="11918" y="119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 flipH="1" rot="10800000">
            <a:off x="-1541" y="0"/>
            <a:ext cx="2976644" cy="1022147"/>
          </a:xfrm>
          <a:custGeom>
            <a:rect b="b" l="l" r="r" t="t"/>
            <a:pathLst>
              <a:path extrusionOk="0" h="72326" w="210624">
                <a:moveTo>
                  <a:pt x="0" y="72325"/>
                </a:moveTo>
                <a:lnTo>
                  <a:pt x="0" y="0"/>
                </a:lnTo>
                <a:lnTo>
                  <a:pt x="210624" y="723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1952525" y="3988200"/>
            <a:ext cx="5238900" cy="468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b="1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b="1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b="1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b="1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b="1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b="1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b="1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b="1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eko"/>
              <a:buNone/>
              <a:defRPr b="1" sz="3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0.jpg"/><Relationship Id="rId5" Type="http://schemas.openxmlformats.org/officeDocument/2006/relationships/image" Target="../media/image2.jpg"/><Relationship Id="rId6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15.png"/><Relationship Id="rId13" Type="http://schemas.openxmlformats.org/officeDocument/2006/relationships/image" Target="../media/image13.jpg"/><Relationship Id="rId12" Type="http://schemas.openxmlformats.org/officeDocument/2006/relationships/image" Target="../media/image46.jp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9" Type="http://schemas.openxmlformats.org/officeDocument/2006/relationships/image" Target="../media/image39.jpg"/><Relationship Id="rId14" Type="http://schemas.openxmlformats.org/officeDocument/2006/relationships/image" Target="../media/image14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32.png"/><Relationship Id="rId8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44.png"/><Relationship Id="rId5" Type="http://schemas.openxmlformats.org/officeDocument/2006/relationships/image" Target="../media/image27.png"/><Relationship Id="rId6" Type="http://schemas.openxmlformats.org/officeDocument/2006/relationships/image" Target="../media/image53.jpg"/><Relationship Id="rId7" Type="http://schemas.openxmlformats.org/officeDocument/2006/relationships/image" Target="../media/image3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52.png"/><Relationship Id="rId5" Type="http://schemas.openxmlformats.org/officeDocument/2006/relationships/image" Target="../media/image41.png"/><Relationship Id="rId6" Type="http://schemas.openxmlformats.org/officeDocument/2006/relationships/image" Target="../media/image19.jpg"/><Relationship Id="rId7" Type="http://schemas.openxmlformats.org/officeDocument/2006/relationships/image" Target="../media/image5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37.png"/><Relationship Id="rId6" Type="http://schemas.openxmlformats.org/officeDocument/2006/relationships/image" Target="../media/image20.jpg"/><Relationship Id="rId7" Type="http://schemas.openxmlformats.org/officeDocument/2006/relationships/image" Target="../media/image23.jpg"/><Relationship Id="rId8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43.png"/><Relationship Id="rId6" Type="http://schemas.openxmlformats.org/officeDocument/2006/relationships/image" Target="../media/image25.jpg"/><Relationship Id="rId7" Type="http://schemas.openxmlformats.org/officeDocument/2006/relationships/image" Target="../media/image51.jpg"/><Relationship Id="rId8" Type="http://schemas.openxmlformats.org/officeDocument/2006/relationships/image" Target="../media/image4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jp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5"/>
          <p:cNvGrpSpPr/>
          <p:nvPr/>
        </p:nvGrpSpPr>
        <p:grpSpPr>
          <a:xfrm>
            <a:off x="4724450" y="3351325"/>
            <a:ext cx="4323250" cy="2122250"/>
            <a:chOff x="4482575" y="2774525"/>
            <a:chExt cx="4323250" cy="2122250"/>
          </a:xfrm>
        </p:grpSpPr>
        <p:sp>
          <p:nvSpPr>
            <p:cNvPr id="195" name="Google Shape;195;p25"/>
            <p:cNvSpPr/>
            <p:nvPr/>
          </p:nvSpPr>
          <p:spPr>
            <a:xfrm>
              <a:off x="4482575" y="3839500"/>
              <a:ext cx="898975" cy="653350"/>
            </a:xfrm>
            <a:custGeom>
              <a:rect b="b" l="l" r="r" t="t"/>
              <a:pathLst>
                <a:path extrusionOk="0" h="26134" w="35959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563700" y="3879275"/>
              <a:ext cx="234575" cy="326600"/>
            </a:xfrm>
            <a:custGeom>
              <a:rect b="b" l="l" r="r" t="t"/>
              <a:pathLst>
                <a:path extrusionOk="0" h="13064" w="9383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5065000" y="4125950"/>
              <a:ext cx="234600" cy="326575"/>
            </a:xfrm>
            <a:custGeom>
              <a:rect b="b" l="l" r="r" t="t"/>
              <a:pathLst>
                <a:path extrusionOk="0" h="13063" w="9384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5200975" y="4192850"/>
              <a:ext cx="220925" cy="315025"/>
            </a:xfrm>
            <a:custGeom>
              <a:rect b="b" l="l" r="r" t="t"/>
              <a:pathLst>
                <a:path extrusionOk="0" h="12601" w="8837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8057700" y="2774525"/>
              <a:ext cx="748125" cy="870450"/>
            </a:xfrm>
            <a:custGeom>
              <a:rect b="b" l="l" r="r" t="t"/>
              <a:pathLst>
                <a:path extrusionOk="0" h="34818" w="29925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8437675" y="2847875"/>
              <a:ext cx="315450" cy="269700"/>
            </a:xfrm>
            <a:custGeom>
              <a:rect b="b" l="l" r="r" t="t"/>
              <a:pathLst>
                <a:path extrusionOk="0" h="10788" w="12618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8111050" y="3301175"/>
              <a:ext cx="315475" cy="269700"/>
            </a:xfrm>
            <a:custGeom>
              <a:rect b="b" l="l" r="r" t="t"/>
              <a:pathLst>
                <a:path extrusionOk="0" h="10788" w="12619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8035100" y="3424150"/>
              <a:ext cx="302825" cy="256000"/>
            </a:xfrm>
            <a:custGeom>
              <a:rect b="b" l="l" r="r" t="t"/>
              <a:pathLst>
                <a:path extrusionOk="0" h="10240" w="12113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5311425" y="3261825"/>
              <a:ext cx="2871500" cy="1634950"/>
            </a:xfrm>
            <a:custGeom>
              <a:rect b="b" l="l" r="r" t="t"/>
              <a:pathLst>
                <a:path extrusionOk="0" fill="none" h="65398" w="11486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cap="rnd" cmpd="sng" w="200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5"/>
          <p:cNvSpPr txBox="1"/>
          <p:nvPr>
            <p:ph type="ctrTitle"/>
          </p:nvPr>
        </p:nvSpPr>
        <p:spPr>
          <a:xfrm>
            <a:off x="715275" y="1183925"/>
            <a:ext cx="7713600" cy="23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>
                <a:solidFill>
                  <a:schemeClr val="lt2"/>
                </a:solidFill>
              </a:rPr>
              <a:t>VOLATILITY</a:t>
            </a:r>
            <a:r>
              <a:rPr lang="en" sz="9400"/>
              <a:t> </a:t>
            </a:r>
            <a:br>
              <a:rPr lang="en" sz="6100"/>
            </a:br>
            <a:r>
              <a:rPr lang="en" sz="5000"/>
              <a:t>COLLEGES IN THE NBA DRAFT</a:t>
            </a:r>
            <a:endParaRPr sz="5000"/>
          </a:p>
        </p:txBody>
      </p:sp>
      <p:sp>
        <p:nvSpPr>
          <p:cNvPr id="205" name="Google Shape;205;p25"/>
          <p:cNvSpPr txBox="1"/>
          <p:nvPr>
            <p:ph idx="1" type="subTitle"/>
          </p:nvPr>
        </p:nvSpPr>
        <p:spPr>
          <a:xfrm>
            <a:off x="715125" y="3550075"/>
            <a:ext cx="7713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Tobia, Noah Tervalon, &amp; Jake Lawton</a:t>
            </a:r>
            <a:endParaRPr/>
          </a:p>
        </p:txBody>
      </p:sp>
      <p:grpSp>
        <p:nvGrpSpPr>
          <p:cNvPr id="206" name="Google Shape;206;p25"/>
          <p:cNvGrpSpPr/>
          <p:nvPr/>
        </p:nvGrpSpPr>
        <p:grpSpPr>
          <a:xfrm>
            <a:off x="333025" y="122325"/>
            <a:ext cx="1551350" cy="1342825"/>
            <a:chOff x="305350" y="253700"/>
            <a:chExt cx="1551350" cy="1342825"/>
          </a:xfrm>
        </p:grpSpPr>
        <p:sp>
          <p:nvSpPr>
            <p:cNvPr id="207" name="Google Shape;207;p25"/>
            <p:cNvSpPr/>
            <p:nvPr/>
          </p:nvSpPr>
          <p:spPr>
            <a:xfrm>
              <a:off x="305350" y="743175"/>
              <a:ext cx="721625" cy="853350"/>
            </a:xfrm>
            <a:custGeom>
              <a:rect b="b" l="l" r="r" t="t"/>
              <a:pathLst>
                <a:path extrusionOk="0" h="34134" w="28865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346775" y="703625"/>
              <a:ext cx="730600" cy="868975"/>
            </a:xfrm>
            <a:custGeom>
              <a:rect b="b" l="l" r="r" t="t"/>
              <a:pathLst>
                <a:path extrusionOk="0" h="34759" w="29224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580850" y="1000550"/>
              <a:ext cx="250425" cy="275000"/>
            </a:xfrm>
            <a:custGeom>
              <a:rect b="b" l="l" r="r" t="t"/>
              <a:pathLst>
                <a:path extrusionOk="0" h="11000" w="10017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648250" y="1062175"/>
              <a:ext cx="127675" cy="151850"/>
            </a:xfrm>
            <a:custGeom>
              <a:rect b="b" l="l" r="r" t="t"/>
              <a:pathLst>
                <a:path extrusionOk="0" h="6074" w="5107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676350" y="672825"/>
              <a:ext cx="770175" cy="527125"/>
            </a:xfrm>
            <a:custGeom>
              <a:rect b="b" l="l" r="r" t="t"/>
              <a:pathLst>
                <a:path extrusionOk="0" h="21085" w="30807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058775" y="326700"/>
              <a:ext cx="712450" cy="834800"/>
            </a:xfrm>
            <a:custGeom>
              <a:rect b="b" l="l" r="r" t="t"/>
              <a:pathLst>
                <a:path extrusionOk="0" h="33392" w="28498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1126075" y="253700"/>
              <a:ext cx="730625" cy="868950"/>
            </a:xfrm>
            <a:custGeom>
              <a:rect b="b" l="l" r="r" t="t"/>
              <a:pathLst>
                <a:path extrusionOk="0" h="34758" w="29225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1206025" y="360425"/>
              <a:ext cx="574075" cy="672650"/>
            </a:xfrm>
            <a:custGeom>
              <a:rect b="b" l="l" r="r" t="t"/>
              <a:pathLst>
                <a:path extrusionOk="0" h="26906" w="22963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1260275" y="301600"/>
              <a:ext cx="588675" cy="700175"/>
            </a:xfrm>
            <a:custGeom>
              <a:rect b="b" l="l" r="r" t="t"/>
              <a:pathLst>
                <a:path extrusionOk="0" h="28007" w="23547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1473500" y="589800"/>
              <a:ext cx="124325" cy="147775"/>
            </a:xfrm>
            <a:custGeom>
              <a:rect b="b" l="l" r="r" t="t"/>
              <a:pathLst>
                <a:path extrusionOk="0" h="5911" w="4973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1490750" y="575750"/>
              <a:ext cx="127700" cy="151875"/>
            </a:xfrm>
            <a:custGeom>
              <a:rect b="b" l="l" r="r" t="t"/>
              <a:pathLst>
                <a:path extrusionOk="0" h="6075" w="5108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5"/>
          <p:cNvGrpSpPr/>
          <p:nvPr/>
        </p:nvGrpSpPr>
        <p:grpSpPr>
          <a:xfrm flipH="1" rot="-5190866">
            <a:off x="1105994" y="4165564"/>
            <a:ext cx="827991" cy="710685"/>
            <a:chOff x="3122700" y="481200"/>
            <a:chExt cx="827950" cy="710650"/>
          </a:xfrm>
        </p:grpSpPr>
        <p:sp>
          <p:nvSpPr>
            <p:cNvPr id="219" name="Google Shape;219;p25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5"/>
          <p:cNvGrpSpPr/>
          <p:nvPr/>
        </p:nvGrpSpPr>
        <p:grpSpPr>
          <a:xfrm flipH="1" rot="485327">
            <a:off x="6631205" y="100466"/>
            <a:ext cx="827907" cy="710613"/>
            <a:chOff x="3122700" y="481200"/>
            <a:chExt cx="827950" cy="710650"/>
          </a:xfrm>
        </p:grpSpPr>
        <p:sp>
          <p:nvSpPr>
            <p:cNvPr id="222" name="Google Shape;222;p25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/>
          <p:nvPr>
            <p:ph type="title"/>
          </p:nvPr>
        </p:nvSpPr>
        <p:spPr>
          <a:xfrm>
            <a:off x="4184500" y="612575"/>
            <a:ext cx="42444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RESTRICTIONS WERE NECESSARY</a:t>
            </a:r>
            <a:endParaRPr/>
          </a:p>
        </p:txBody>
      </p:sp>
      <p:sp>
        <p:nvSpPr>
          <p:cNvPr id="420" name="Google Shape;420;p34"/>
          <p:cNvSpPr txBox="1"/>
          <p:nvPr>
            <p:ph idx="1" type="body"/>
          </p:nvPr>
        </p:nvSpPr>
        <p:spPr>
          <a:xfrm>
            <a:off x="4184500" y="1715125"/>
            <a:ext cx="4244400" cy="22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Turns out that not all the data provided to us was necessary. We had to cut out details to make our results actionable: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oto Sans Light"/>
              <a:buChar char="●"/>
            </a:pPr>
            <a:r>
              <a:rPr lang="en"/>
              <a:t>If a college drafts less than 5 players in history, then the volatility cannot be accurately measured </a:t>
            </a:r>
            <a:r>
              <a:rPr lang="en"/>
              <a:t>since </a:t>
            </a:r>
            <a:r>
              <a:rPr lang="en"/>
              <a:t>one player would have too much pull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only </a:t>
            </a:r>
            <a:r>
              <a:rPr lang="en"/>
              <a:t>took statistics from players’ first four seasons (the length of a rookie contract)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oto Sans Light"/>
              <a:buChar char="○"/>
            </a:pPr>
            <a:r>
              <a:rPr lang="en"/>
              <a:t>Disregard anything less than 4 seasons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Disregard long-term success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If a name appeared in the list of draft picks but not in the data set, then no statistics were taken for that player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6" l="0" r="0" t="2216"/>
          <a:stretch/>
        </p:blipFill>
        <p:spPr>
          <a:xfrm>
            <a:off x="0" y="0"/>
            <a:ext cx="3513000" cy="5143500"/>
          </a:xfrm>
          <a:prstGeom prst="rect">
            <a:avLst/>
          </a:prstGeom>
        </p:spPr>
      </p:pic>
      <p:grpSp>
        <p:nvGrpSpPr>
          <p:cNvPr id="422" name="Google Shape;422;p34"/>
          <p:cNvGrpSpPr/>
          <p:nvPr/>
        </p:nvGrpSpPr>
        <p:grpSpPr>
          <a:xfrm rot="-485327">
            <a:off x="2934955" y="179691"/>
            <a:ext cx="827907" cy="710613"/>
            <a:chOff x="3122700" y="481200"/>
            <a:chExt cx="827950" cy="710650"/>
          </a:xfrm>
        </p:grpSpPr>
        <p:sp>
          <p:nvSpPr>
            <p:cNvPr id="423" name="Google Shape;423;p34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34"/>
          <p:cNvGrpSpPr/>
          <p:nvPr/>
        </p:nvGrpSpPr>
        <p:grpSpPr>
          <a:xfrm flipH="1" rot="4446582">
            <a:off x="230828" y="4677821"/>
            <a:ext cx="827961" cy="710659"/>
            <a:chOff x="3122700" y="481200"/>
            <a:chExt cx="827950" cy="710650"/>
          </a:xfrm>
        </p:grpSpPr>
        <p:sp>
          <p:nvSpPr>
            <p:cNvPr id="426" name="Google Shape;426;p34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 txBox="1"/>
          <p:nvPr>
            <p:ph type="title"/>
          </p:nvPr>
        </p:nvSpPr>
        <p:spPr>
          <a:xfrm>
            <a:off x="1650975" y="1573338"/>
            <a:ext cx="5842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Value</a:t>
            </a:r>
            <a:endParaRPr/>
          </a:p>
        </p:txBody>
      </p:sp>
      <p:sp>
        <p:nvSpPr>
          <p:cNvPr id="433" name="Google Shape;433;p35"/>
          <p:cNvSpPr txBox="1"/>
          <p:nvPr>
            <p:ph idx="1" type="subTitle"/>
          </p:nvPr>
        </p:nvSpPr>
        <p:spPr>
          <a:xfrm>
            <a:off x="1650975" y="3118363"/>
            <a:ext cx="58422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did it</a:t>
            </a:r>
            <a:endParaRPr/>
          </a:p>
        </p:txBody>
      </p:sp>
      <p:grpSp>
        <p:nvGrpSpPr>
          <p:cNvPr id="434" name="Google Shape;434;p35"/>
          <p:cNvGrpSpPr/>
          <p:nvPr/>
        </p:nvGrpSpPr>
        <p:grpSpPr>
          <a:xfrm flipH="1" rot="10800000">
            <a:off x="4616125" y="-76050"/>
            <a:ext cx="4323250" cy="2122250"/>
            <a:chOff x="4482575" y="2774525"/>
            <a:chExt cx="4323250" cy="2122250"/>
          </a:xfrm>
        </p:grpSpPr>
        <p:sp>
          <p:nvSpPr>
            <p:cNvPr id="435" name="Google Shape;435;p35"/>
            <p:cNvSpPr/>
            <p:nvPr/>
          </p:nvSpPr>
          <p:spPr>
            <a:xfrm>
              <a:off x="4482575" y="3839500"/>
              <a:ext cx="898975" cy="653350"/>
            </a:xfrm>
            <a:custGeom>
              <a:rect b="b" l="l" r="r" t="t"/>
              <a:pathLst>
                <a:path extrusionOk="0" h="26134" w="35959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4563700" y="3879275"/>
              <a:ext cx="234575" cy="326600"/>
            </a:xfrm>
            <a:custGeom>
              <a:rect b="b" l="l" r="r" t="t"/>
              <a:pathLst>
                <a:path extrusionOk="0" h="13064" w="9383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5065000" y="4125950"/>
              <a:ext cx="234600" cy="326575"/>
            </a:xfrm>
            <a:custGeom>
              <a:rect b="b" l="l" r="r" t="t"/>
              <a:pathLst>
                <a:path extrusionOk="0" h="13063" w="9384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5200975" y="4192850"/>
              <a:ext cx="220925" cy="315025"/>
            </a:xfrm>
            <a:custGeom>
              <a:rect b="b" l="l" r="r" t="t"/>
              <a:pathLst>
                <a:path extrusionOk="0" h="12601" w="8837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8057700" y="2774525"/>
              <a:ext cx="748125" cy="870450"/>
            </a:xfrm>
            <a:custGeom>
              <a:rect b="b" l="l" r="r" t="t"/>
              <a:pathLst>
                <a:path extrusionOk="0" h="34818" w="29925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8437675" y="2847875"/>
              <a:ext cx="315450" cy="269700"/>
            </a:xfrm>
            <a:custGeom>
              <a:rect b="b" l="l" r="r" t="t"/>
              <a:pathLst>
                <a:path extrusionOk="0" h="10788" w="12618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11050" y="3301175"/>
              <a:ext cx="315475" cy="269700"/>
            </a:xfrm>
            <a:custGeom>
              <a:rect b="b" l="l" r="r" t="t"/>
              <a:pathLst>
                <a:path extrusionOk="0" h="10788" w="12619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8035100" y="3424150"/>
              <a:ext cx="302825" cy="256000"/>
            </a:xfrm>
            <a:custGeom>
              <a:rect b="b" l="l" r="r" t="t"/>
              <a:pathLst>
                <a:path extrusionOk="0" h="10240" w="12113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5311425" y="3261825"/>
              <a:ext cx="2871500" cy="1634950"/>
            </a:xfrm>
            <a:custGeom>
              <a:rect b="b" l="l" r="r" t="t"/>
              <a:pathLst>
                <a:path extrusionOk="0" fill="none" h="65398" w="11486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cap="rnd" cmpd="sng" w="200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35"/>
          <p:cNvGrpSpPr/>
          <p:nvPr/>
        </p:nvGrpSpPr>
        <p:grpSpPr>
          <a:xfrm flipH="1">
            <a:off x="402250" y="3635250"/>
            <a:ext cx="1551350" cy="1342825"/>
            <a:chOff x="305350" y="253700"/>
            <a:chExt cx="1551350" cy="1342825"/>
          </a:xfrm>
        </p:grpSpPr>
        <p:sp>
          <p:nvSpPr>
            <p:cNvPr id="445" name="Google Shape;445;p35"/>
            <p:cNvSpPr/>
            <p:nvPr/>
          </p:nvSpPr>
          <p:spPr>
            <a:xfrm>
              <a:off x="305350" y="743175"/>
              <a:ext cx="721625" cy="853350"/>
            </a:xfrm>
            <a:custGeom>
              <a:rect b="b" l="l" r="r" t="t"/>
              <a:pathLst>
                <a:path extrusionOk="0" h="34134" w="28865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346775" y="703625"/>
              <a:ext cx="730600" cy="868975"/>
            </a:xfrm>
            <a:custGeom>
              <a:rect b="b" l="l" r="r" t="t"/>
              <a:pathLst>
                <a:path extrusionOk="0" h="34759" w="29224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580850" y="1000550"/>
              <a:ext cx="250425" cy="275000"/>
            </a:xfrm>
            <a:custGeom>
              <a:rect b="b" l="l" r="r" t="t"/>
              <a:pathLst>
                <a:path extrusionOk="0" h="11000" w="10017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648250" y="1062175"/>
              <a:ext cx="127675" cy="151850"/>
            </a:xfrm>
            <a:custGeom>
              <a:rect b="b" l="l" r="r" t="t"/>
              <a:pathLst>
                <a:path extrusionOk="0" h="6074" w="5107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676350" y="672825"/>
              <a:ext cx="770175" cy="527125"/>
            </a:xfrm>
            <a:custGeom>
              <a:rect b="b" l="l" r="r" t="t"/>
              <a:pathLst>
                <a:path extrusionOk="0" h="21085" w="30807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1058775" y="326700"/>
              <a:ext cx="712450" cy="834800"/>
            </a:xfrm>
            <a:custGeom>
              <a:rect b="b" l="l" r="r" t="t"/>
              <a:pathLst>
                <a:path extrusionOk="0" h="33392" w="28498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1126075" y="253700"/>
              <a:ext cx="730625" cy="868950"/>
            </a:xfrm>
            <a:custGeom>
              <a:rect b="b" l="l" r="r" t="t"/>
              <a:pathLst>
                <a:path extrusionOk="0" h="34758" w="29225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1206025" y="360425"/>
              <a:ext cx="574075" cy="672650"/>
            </a:xfrm>
            <a:custGeom>
              <a:rect b="b" l="l" r="r" t="t"/>
              <a:pathLst>
                <a:path extrusionOk="0" h="26906" w="22963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260275" y="301600"/>
              <a:ext cx="588675" cy="700175"/>
            </a:xfrm>
            <a:custGeom>
              <a:rect b="b" l="l" r="r" t="t"/>
              <a:pathLst>
                <a:path extrusionOk="0" h="28007" w="23547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473500" y="589800"/>
              <a:ext cx="124325" cy="147775"/>
            </a:xfrm>
            <a:custGeom>
              <a:rect b="b" l="l" r="r" t="t"/>
              <a:pathLst>
                <a:path extrusionOk="0" h="5911" w="4973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1490750" y="575750"/>
              <a:ext cx="127700" cy="151875"/>
            </a:xfrm>
            <a:custGeom>
              <a:rect b="b" l="l" r="r" t="t"/>
              <a:pathLst>
                <a:path extrusionOk="0" h="6075" w="5108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/>
          <p:nvPr>
            <p:ph type="title"/>
          </p:nvPr>
        </p:nvSpPr>
        <p:spPr>
          <a:xfrm>
            <a:off x="1650975" y="1192338"/>
            <a:ext cx="5842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Our </a:t>
            </a:r>
            <a:r>
              <a:rPr lang="en" sz="4500"/>
              <a:t>beautiful formula (it’s not ours)</a:t>
            </a:r>
            <a:endParaRPr sz="4500"/>
          </a:p>
        </p:txBody>
      </p:sp>
      <p:sp>
        <p:nvSpPr>
          <p:cNvPr id="461" name="Google Shape;461;p36"/>
          <p:cNvSpPr txBox="1"/>
          <p:nvPr>
            <p:ph idx="1" type="subTitle"/>
          </p:nvPr>
        </p:nvSpPr>
        <p:spPr>
          <a:xfrm>
            <a:off x="804025" y="2889775"/>
            <a:ext cx="66894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EFF</a:t>
            </a:r>
            <a:r>
              <a:rPr lang="en" sz="3100"/>
              <a:t> = P + RB + AST + STL + BLK - (FGA - FG) - (FTA - FT) - TOV</a:t>
            </a:r>
            <a:endParaRPr sz="3100"/>
          </a:p>
        </p:txBody>
      </p:sp>
      <p:grpSp>
        <p:nvGrpSpPr>
          <p:cNvPr id="462" name="Google Shape;462;p36"/>
          <p:cNvGrpSpPr/>
          <p:nvPr/>
        </p:nvGrpSpPr>
        <p:grpSpPr>
          <a:xfrm flipH="1" rot="10800000">
            <a:off x="4616125" y="-76050"/>
            <a:ext cx="4323250" cy="2122250"/>
            <a:chOff x="4482575" y="2774525"/>
            <a:chExt cx="4323250" cy="2122250"/>
          </a:xfrm>
        </p:grpSpPr>
        <p:sp>
          <p:nvSpPr>
            <p:cNvPr id="463" name="Google Shape;463;p36"/>
            <p:cNvSpPr/>
            <p:nvPr/>
          </p:nvSpPr>
          <p:spPr>
            <a:xfrm>
              <a:off x="4482575" y="3839500"/>
              <a:ext cx="898975" cy="653350"/>
            </a:xfrm>
            <a:custGeom>
              <a:rect b="b" l="l" r="r" t="t"/>
              <a:pathLst>
                <a:path extrusionOk="0" h="26134" w="35959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4563700" y="3879275"/>
              <a:ext cx="234575" cy="326600"/>
            </a:xfrm>
            <a:custGeom>
              <a:rect b="b" l="l" r="r" t="t"/>
              <a:pathLst>
                <a:path extrusionOk="0" h="13064" w="9383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5065000" y="4125950"/>
              <a:ext cx="234600" cy="326575"/>
            </a:xfrm>
            <a:custGeom>
              <a:rect b="b" l="l" r="r" t="t"/>
              <a:pathLst>
                <a:path extrusionOk="0" h="13063" w="9384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5200975" y="4192850"/>
              <a:ext cx="220925" cy="315025"/>
            </a:xfrm>
            <a:custGeom>
              <a:rect b="b" l="l" r="r" t="t"/>
              <a:pathLst>
                <a:path extrusionOk="0" h="12601" w="8837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8057700" y="2774525"/>
              <a:ext cx="748125" cy="870450"/>
            </a:xfrm>
            <a:custGeom>
              <a:rect b="b" l="l" r="r" t="t"/>
              <a:pathLst>
                <a:path extrusionOk="0" h="34818" w="29925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8437675" y="2847875"/>
              <a:ext cx="315450" cy="269700"/>
            </a:xfrm>
            <a:custGeom>
              <a:rect b="b" l="l" r="r" t="t"/>
              <a:pathLst>
                <a:path extrusionOk="0" h="10788" w="12618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8111050" y="3301175"/>
              <a:ext cx="315475" cy="269700"/>
            </a:xfrm>
            <a:custGeom>
              <a:rect b="b" l="l" r="r" t="t"/>
              <a:pathLst>
                <a:path extrusionOk="0" h="10788" w="12619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8035100" y="3424150"/>
              <a:ext cx="302825" cy="256000"/>
            </a:xfrm>
            <a:custGeom>
              <a:rect b="b" l="l" r="r" t="t"/>
              <a:pathLst>
                <a:path extrusionOk="0" h="10240" w="12113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311425" y="3261825"/>
              <a:ext cx="2871500" cy="1634950"/>
            </a:xfrm>
            <a:custGeom>
              <a:rect b="b" l="l" r="r" t="t"/>
              <a:pathLst>
                <a:path extrusionOk="0" fill="none" h="65398" w="11486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cap="rnd" cmpd="sng" w="200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36"/>
          <p:cNvGrpSpPr/>
          <p:nvPr/>
        </p:nvGrpSpPr>
        <p:grpSpPr>
          <a:xfrm flipH="1">
            <a:off x="402250" y="3635250"/>
            <a:ext cx="1551350" cy="1342825"/>
            <a:chOff x="305350" y="253700"/>
            <a:chExt cx="1551350" cy="1342825"/>
          </a:xfrm>
        </p:grpSpPr>
        <p:sp>
          <p:nvSpPr>
            <p:cNvPr id="473" name="Google Shape;473;p36"/>
            <p:cNvSpPr/>
            <p:nvPr/>
          </p:nvSpPr>
          <p:spPr>
            <a:xfrm>
              <a:off x="305350" y="743175"/>
              <a:ext cx="721625" cy="853350"/>
            </a:xfrm>
            <a:custGeom>
              <a:rect b="b" l="l" r="r" t="t"/>
              <a:pathLst>
                <a:path extrusionOk="0" h="34134" w="28865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346775" y="703625"/>
              <a:ext cx="730600" cy="868975"/>
            </a:xfrm>
            <a:custGeom>
              <a:rect b="b" l="l" r="r" t="t"/>
              <a:pathLst>
                <a:path extrusionOk="0" h="34759" w="29224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580850" y="1000550"/>
              <a:ext cx="250425" cy="275000"/>
            </a:xfrm>
            <a:custGeom>
              <a:rect b="b" l="l" r="r" t="t"/>
              <a:pathLst>
                <a:path extrusionOk="0" h="11000" w="10017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648250" y="1062175"/>
              <a:ext cx="127675" cy="151850"/>
            </a:xfrm>
            <a:custGeom>
              <a:rect b="b" l="l" r="r" t="t"/>
              <a:pathLst>
                <a:path extrusionOk="0" h="6074" w="5107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676350" y="672825"/>
              <a:ext cx="770175" cy="527125"/>
            </a:xfrm>
            <a:custGeom>
              <a:rect b="b" l="l" r="r" t="t"/>
              <a:pathLst>
                <a:path extrusionOk="0" h="21085" w="30807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1058775" y="326700"/>
              <a:ext cx="712450" cy="834800"/>
            </a:xfrm>
            <a:custGeom>
              <a:rect b="b" l="l" r="r" t="t"/>
              <a:pathLst>
                <a:path extrusionOk="0" h="33392" w="28498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126075" y="253700"/>
              <a:ext cx="730625" cy="868950"/>
            </a:xfrm>
            <a:custGeom>
              <a:rect b="b" l="l" r="r" t="t"/>
              <a:pathLst>
                <a:path extrusionOk="0" h="34758" w="29225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1206025" y="360425"/>
              <a:ext cx="574075" cy="672650"/>
            </a:xfrm>
            <a:custGeom>
              <a:rect b="b" l="l" r="r" t="t"/>
              <a:pathLst>
                <a:path extrusionOk="0" h="26906" w="22963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1260275" y="301600"/>
              <a:ext cx="588675" cy="700175"/>
            </a:xfrm>
            <a:custGeom>
              <a:rect b="b" l="l" r="r" t="t"/>
              <a:pathLst>
                <a:path extrusionOk="0" h="28007" w="23547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1473500" y="589800"/>
              <a:ext cx="124325" cy="147775"/>
            </a:xfrm>
            <a:custGeom>
              <a:rect b="b" l="l" r="r" t="t"/>
              <a:pathLst>
                <a:path extrusionOk="0" h="5911" w="4973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1490750" y="575750"/>
              <a:ext cx="127700" cy="151875"/>
            </a:xfrm>
            <a:custGeom>
              <a:rect b="b" l="l" r="r" t="t"/>
              <a:pathLst>
                <a:path extrusionOk="0" h="6075" w="5108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CS15 - DATA STRUCTURES</a:t>
            </a:r>
            <a:endParaRPr sz="3700"/>
          </a:p>
        </p:txBody>
      </p:sp>
      <p:sp>
        <p:nvSpPr>
          <p:cNvPr id="489" name="Google Shape;489;p37"/>
          <p:cNvSpPr txBox="1"/>
          <p:nvPr>
            <p:ph idx="4294967295" type="subTitle"/>
          </p:nvPr>
        </p:nvSpPr>
        <p:spPr>
          <a:xfrm>
            <a:off x="720225" y="2855075"/>
            <a:ext cx="23514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eko"/>
                <a:ea typeface="Teko"/>
                <a:cs typeface="Teko"/>
                <a:sym typeface="Teko"/>
              </a:rPr>
              <a:t>LEBRON JAMES</a:t>
            </a:r>
            <a:endParaRPr b="1"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0" name="Google Shape;490;p37"/>
          <p:cNvSpPr txBox="1"/>
          <p:nvPr>
            <p:ph idx="4294967295" type="subTitle"/>
          </p:nvPr>
        </p:nvSpPr>
        <p:spPr>
          <a:xfrm>
            <a:off x="715175" y="3256075"/>
            <a:ext cx="2351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39, my sunshine</a:t>
            </a:r>
            <a:endParaRPr sz="1200"/>
          </a:p>
        </p:txBody>
      </p:sp>
      <p:pic>
        <p:nvPicPr>
          <p:cNvPr id="491" name="Google Shape;4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25" y="1224750"/>
            <a:ext cx="2351400" cy="17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7"/>
          <p:cNvSpPr txBox="1"/>
          <p:nvPr>
            <p:ph idx="4294967295" type="subTitle"/>
          </p:nvPr>
        </p:nvSpPr>
        <p:spPr>
          <a:xfrm>
            <a:off x="324800" y="3501025"/>
            <a:ext cx="3803100" cy="1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eko"/>
                <a:ea typeface="Teko"/>
                <a:cs typeface="Teko"/>
                <a:sym typeface="Teko"/>
              </a:rPr>
              <a:t>“I DON’T READ BOOKS MUCH.”</a:t>
            </a:r>
            <a:endParaRPr b="1" sz="1600"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eko"/>
                <a:ea typeface="Teko"/>
                <a:cs typeface="Teko"/>
                <a:sym typeface="Teko"/>
              </a:rPr>
              <a:t>“I LOVE HASH TABLES.”</a:t>
            </a:r>
            <a:endParaRPr b="1" sz="16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3" name="Google Shape;493;p37"/>
          <p:cNvSpPr/>
          <p:nvPr/>
        </p:nvSpPr>
        <p:spPr>
          <a:xfrm>
            <a:off x="3247707" y="1466263"/>
            <a:ext cx="306900" cy="306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3247807" y="2296499"/>
            <a:ext cx="306900" cy="306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3247765" y="3507575"/>
            <a:ext cx="306900" cy="306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96" name="Google Shape;496;p37"/>
          <p:cNvGrpSpPr/>
          <p:nvPr/>
        </p:nvGrpSpPr>
        <p:grpSpPr>
          <a:xfrm>
            <a:off x="7949250" y="233300"/>
            <a:ext cx="895986" cy="996140"/>
            <a:chOff x="2594600" y="1464100"/>
            <a:chExt cx="895986" cy="996140"/>
          </a:xfrm>
        </p:grpSpPr>
        <p:sp>
          <p:nvSpPr>
            <p:cNvPr id="497" name="Google Shape;497;p37"/>
            <p:cNvSpPr/>
            <p:nvPr/>
          </p:nvSpPr>
          <p:spPr>
            <a:xfrm>
              <a:off x="3263541" y="1464100"/>
              <a:ext cx="227045" cy="227017"/>
            </a:xfrm>
            <a:custGeom>
              <a:rect b="b" l="l" r="r" t="t"/>
              <a:pathLst>
                <a:path extrusionOk="0" fill="none" h="7875" w="7876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cap="flat" cmpd="sng" w="16650">
              <a:solidFill>
                <a:schemeClr val="accent2"/>
              </a:solidFill>
              <a:prstDash val="solid"/>
              <a:miter lim="13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3235202" y="1567912"/>
              <a:ext cx="160800" cy="177433"/>
            </a:xfrm>
            <a:custGeom>
              <a:rect b="b" l="l" r="r" t="t"/>
              <a:pathLst>
                <a:path extrusionOk="0" h="6155" w="5578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3287728" y="1546262"/>
              <a:ext cx="133442" cy="120816"/>
            </a:xfrm>
            <a:custGeom>
              <a:rect b="b" l="l" r="r" t="t"/>
              <a:pathLst>
                <a:path extrusionOk="0" h="4191" w="4629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2594600" y="1596625"/>
              <a:ext cx="863557" cy="863614"/>
            </a:xfrm>
            <a:custGeom>
              <a:rect b="b" l="l" r="r" t="t"/>
              <a:pathLst>
                <a:path extrusionOk="0" h="29958" w="29956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2662780" y="1664776"/>
              <a:ext cx="727231" cy="727260"/>
            </a:xfrm>
            <a:custGeom>
              <a:rect b="b" l="l" r="r" t="t"/>
              <a:pathLst>
                <a:path extrusionOk="0" h="25228" w="25227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2656775" y="1658775"/>
              <a:ext cx="739214" cy="739243"/>
            </a:xfrm>
            <a:custGeom>
              <a:rect b="b" l="l" r="r" t="t"/>
              <a:pathLst>
                <a:path extrusionOk="0" h="25228" w="25227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2683162" y="1685187"/>
              <a:ext cx="686440" cy="686440"/>
            </a:xfrm>
            <a:custGeom>
              <a:rect b="b" l="l" r="r" t="t"/>
              <a:pathLst>
                <a:path extrusionOk="0" h="23812" w="23812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3203289" y="1733792"/>
              <a:ext cx="55724" cy="62786"/>
            </a:xfrm>
            <a:custGeom>
              <a:rect b="b" l="l" r="r" t="t"/>
              <a:pathLst>
                <a:path extrusionOk="0" h="2178" w="1933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3056954" y="1665324"/>
              <a:ext cx="30269" cy="65525"/>
            </a:xfrm>
            <a:custGeom>
              <a:rect b="b" l="l" r="r" t="t"/>
              <a:pathLst>
                <a:path extrusionOk="0" h="2273" w="105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2878880" y="1686283"/>
              <a:ext cx="43847" cy="66390"/>
            </a:xfrm>
            <a:custGeom>
              <a:rect b="b" l="l" r="r" t="t"/>
              <a:pathLst>
                <a:path extrusionOk="0" h="2303" w="1521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2731652" y="1795918"/>
              <a:ext cx="62988" cy="55522"/>
            </a:xfrm>
            <a:custGeom>
              <a:rect b="b" l="l" r="r" t="t"/>
              <a:pathLst>
                <a:path extrusionOk="0" h="1926" w="2185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2663241" y="1967622"/>
              <a:ext cx="65611" cy="30211"/>
            </a:xfrm>
            <a:custGeom>
              <a:rect b="b" l="l" r="r" t="t"/>
              <a:pathLst>
                <a:path extrusionOk="0" h="1048" w="2276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2684142" y="2132205"/>
              <a:ext cx="66620" cy="43645"/>
            </a:xfrm>
            <a:custGeom>
              <a:rect b="b" l="l" r="r" t="t"/>
              <a:pathLst>
                <a:path extrusionOk="0" h="1514" w="2311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793777" y="2260290"/>
              <a:ext cx="55752" cy="62757"/>
            </a:xfrm>
            <a:custGeom>
              <a:rect b="b" l="l" r="r" t="t"/>
              <a:pathLst>
                <a:path extrusionOk="0" h="2177" w="1934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2965567" y="2326020"/>
              <a:ext cx="30269" cy="65496"/>
            </a:xfrm>
            <a:custGeom>
              <a:rect b="b" l="l" r="r" t="t"/>
              <a:pathLst>
                <a:path extrusionOk="0" h="2272" w="105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3130064" y="2304168"/>
              <a:ext cx="43847" cy="66419"/>
            </a:xfrm>
            <a:custGeom>
              <a:rect b="b" l="l" r="r" t="t"/>
              <a:pathLst>
                <a:path extrusionOk="0" h="2304" w="1521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3258179" y="2205429"/>
              <a:ext cx="62959" cy="55493"/>
            </a:xfrm>
            <a:custGeom>
              <a:rect b="b" l="l" r="r" t="t"/>
              <a:pathLst>
                <a:path extrusionOk="0" h="1925" w="2184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3323966" y="2059037"/>
              <a:ext cx="65611" cy="30182"/>
            </a:xfrm>
            <a:custGeom>
              <a:rect b="b" l="l" r="r" t="t"/>
              <a:pathLst>
                <a:path extrusionOk="0" h="1047" w="2276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3302027" y="1881020"/>
              <a:ext cx="66649" cy="43645"/>
            </a:xfrm>
            <a:custGeom>
              <a:rect b="b" l="l" r="r" t="t"/>
              <a:pathLst>
                <a:path extrusionOk="0" h="1514" w="2312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043001" y="1985178"/>
              <a:ext cx="264896" cy="59500"/>
            </a:xfrm>
            <a:custGeom>
              <a:rect b="b" l="l" r="r" t="t"/>
              <a:pathLst>
                <a:path extrusionOk="0" h="2064" w="9189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2917222" y="2039261"/>
              <a:ext cx="119605" cy="252241"/>
            </a:xfrm>
            <a:custGeom>
              <a:rect b="b" l="l" r="r" t="t"/>
              <a:pathLst>
                <a:path extrusionOk="0" h="8750" w="4149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2978915" y="1980941"/>
              <a:ext cx="94958" cy="94958"/>
            </a:xfrm>
            <a:custGeom>
              <a:rect b="b" l="l" r="r" t="t"/>
              <a:pathLst>
                <a:path extrusionOk="0" h="3294" w="3294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37"/>
          <p:cNvSpPr txBox="1"/>
          <p:nvPr>
            <p:ph idx="4294967295" type="subTitle"/>
          </p:nvPr>
        </p:nvSpPr>
        <p:spPr>
          <a:xfrm>
            <a:off x="3721050" y="1340425"/>
            <a:ext cx="504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For each player, we calculated an EFF for each of their first four seasons, then got their average EFF</a:t>
            </a:r>
            <a:endParaRPr b="1" sz="1500"/>
          </a:p>
        </p:txBody>
      </p:sp>
      <p:sp>
        <p:nvSpPr>
          <p:cNvPr id="520" name="Google Shape;520;p37"/>
          <p:cNvSpPr txBox="1"/>
          <p:nvPr>
            <p:ph idx="4294967295" type="subTitle"/>
          </p:nvPr>
        </p:nvSpPr>
        <p:spPr>
          <a:xfrm>
            <a:off x="3721050" y="2202875"/>
            <a:ext cx="26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For each school, calculated their drafted players’ average EFF and standard deviation</a:t>
            </a:r>
            <a:endParaRPr b="1" sz="1500"/>
          </a:p>
        </p:txBody>
      </p:sp>
      <p:sp>
        <p:nvSpPr>
          <p:cNvPr id="521" name="Google Shape;521;p37"/>
          <p:cNvSpPr txBox="1"/>
          <p:nvPr>
            <p:ph idx="4294967295" type="subTitle"/>
          </p:nvPr>
        </p:nvSpPr>
        <p:spPr>
          <a:xfrm>
            <a:off x="3721050" y="3445075"/>
            <a:ext cx="26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Used all schools’ EFF and standard deviation to calculate overall security/success</a:t>
            </a:r>
            <a:endParaRPr b="1" sz="1500"/>
          </a:p>
        </p:txBody>
      </p:sp>
      <p:pic>
        <p:nvPicPr>
          <p:cNvPr id="522" name="Google Shape;5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446" y="1534249"/>
            <a:ext cx="101812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25" y="1433700"/>
            <a:ext cx="692475" cy="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7"/>
          <p:cNvPicPr preferRelativeResize="0"/>
          <p:nvPr/>
        </p:nvPicPr>
        <p:blipFill rotWithShape="1">
          <a:blip r:embed="rId6">
            <a:alphaModFix/>
          </a:blip>
          <a:srcRect b="0" l="0" r="0" t="38503"/>
          <a:stretch/>
        </p:blipFill>
        <p:spPr>
          <a:xfrm>
            <a:off x="6303525" y="2030750"/>
            <a:ext cx="2453850" cy="23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7"/>
          <p:cNvSpPr txBox="1"/>
          <p:nvPr>
            <p:ph idx="4294967295" type="subTitle"/>
          </p:nvPr>
        </p:nvSpPr>
        <p:spPr>
          <a:xfrm>
            <a:off x="6278550" y="4303425"/>
            <a:ext cx="2351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(our data would look something like this)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8"/>
          <p:cNvSpPr txBox="1"/>
          <p:nvPr>
            <p:ph type="ctrTitle"/>
          </p:nvPr>
        </p:nvSpPr>
        <p:spPr>
          <a:xfrm>
            <a:off x="2382250" y="2287600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SOME MATH</a:t>
            </a:r>
            <a:endParaRPr/>
          </a:p>
        </p:txBody>
      </p:sp>
      <p:grpSp>
        <p:nvGrpSpPr>
          <p:cNvPr id="531" name="Google Shape;531;p38"/>
          <p:cNvGrpSpPr/>
          <p:nvPr/>
        </p:nvGrpSpPr>
        <p:grpSpPr>
          <a:xfrm flipH="1">
            <a:off x="7171075" y="248475"/>
            <a:ext cx="1551350" cy="1342825"/>
            <a:chOff x="305350" y="253700"/>
            <a:chExt cx="1551350" cy="1342825"/>
          </a:xfrm>
        </p:grpSpPr>
        <p:sp>
          <p:nvSpPr>
            <p:cNvPr id="532" name="Google Shape;532;p38"/>
            <p:cNvSpPr/>
            <p:nvPr/>
          </p:nvSpPr>
          <p:spPr>
            <a:xfrm>
              <a:off x="305350" y="743175"/>
              <a:ext cx="721625" cy="853350"/>
            </a:xfrm>
            <a:custGeom>
              <a:rect b="b" l="l" r="r" t="t"/>
              <a:pathLst>
                <a:path extrusionOk="0" h="34134" w="28865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346775" y="703625"/>
              <a:ext cx="730600" cy="868975"/>
            </a:xfrm>
            <a:custGeom>
              <a:rect b="b" l="l" r="r" t="t"/>
              <a:pathLst>
                <a:path extrusionOk="0" h="34759" w="29224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580850" y="1000550"/>
              <a:ext cx="250425" cy="275000"/>
            </a:xfrm>
            <a:custGeom>
              <a:rect b="b" l="l" r="r" t="t"/>
              <a:pathLst>
                <a:path extrusionOk="0" h="11000" w="10017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648250" y="1062175"/>
              <a:ext cx="127675" cy="151850"/>
            </a:xfrm>
            <a:custGeom>
              <a:rect b="b" l="l" r="r" t="t"/>
              <a:pathLst>
                <a:path extrusionOk="0" h="6074" w="5107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676350" y="672825"/>
              <a:ext cx="770175" cy="527125"/>
            </a:xfrm>
            <a:custGeom>
              <a:rect b="b" l="l" r="r" t="t"/>
              <a:pathLst>
                <a:path extrusionOk="0" h="21085" w="30807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1058775" y="326700"/>
              <a:ext cx="712450" cy="834800"/>
            </a:xfrm>
            <a:custGeom>
              <a:rect b="b" l="l" r="r" t="t"/>
              <a:pathLst>
                <a:path extrusionOk="0" h="33392" w="28498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1126075" y="253700"/>
              <a:ext cx="730625" cy="868950"/>
            </a:xfrm>
            <a:custGeom>
              <a:rect b="b" l="l" r="r" t="t"/>
              <a:pathLst>
                <a:path extrusionOk="0" h="34758" w="29225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1206025" y="360425"/>
              <a:ext cx="574075" cy="672650"/>
            </a:xfrm>
            <a:custGeom>
              <a:rect b="b" l="l" r="r" t="t"/>
              <a:pathLst>
                <a:path extrusionOk="0" h="26906" w="22963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1260275" y="301600"/>
              <a:ext cx="588675" cy="700175"/>
            </a:xfrm>
            <a:custGeom>
              <a:rect b="b" l="l" r="r" t="t"/>
              <a:pathLst>
                <a:path extrusionOk="0" h="28007" w="23547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1473500" y="589800"/>
              <a:ext cx="124325" cy="147775"/>
            </a:xfrm>
            <a:custGeom>
              <a:rect b="b" l="l" r="r" t="t"/>
              <a:pathLst>
                <a:path extrusionOk="0" h="5911" w="4973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1490750" y="575750"/>
              <a:ext cx="127700" cy="151875"/>
            </a:xfrm>
            <a:custGeom>
              <a:rect b="b" l="l" r="r" t="t"/>
              <a:pathLst>
                <a:path extrusionOk="0" h="6075" w="5108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38"/>
          <p:cNvGrpSpPr/>
          <p:nvPr/>
        </p:nvGrpSpPr>
        <p:grpSpPr>
          <a:xfrm rot="5190866">
            <a:off x="7392539" y="4127376"/>
            <a:ext cx="827991" cy="710685"/>
            <a:chOff x="3122700" y="481200"/>
            <a:chExt cx="827950" cy="710650"/>
          </a:xfrm>
        </p:grpSpPr>
        <p:sp>
          <p:nvSpPr>
            <p:cNvPr id="544" name="Google Shape;544;p38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38"/>
          <p:cNvGrpSpPr/>
          <p:nvPr/>
        </p:nvGrpSpPr>
        <p:grpSpPr>
          <a:xfrm rot="-485327">
            <a:off x="857662" y="249566"/>
            <a:ext cx="827907" cy="710613"/>
            <a:chOff x="3122700" y="481200"/>
            <a:chExt cx="827950" cy="710650"/>
          </a:xfrm>
        </p:grpSpPr>
        <p:sp>
          <p:nvSpPr>
            <p:cNvPr id="547" name="Google Shape;547;p38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38"/>
          <p:cNvGrpSpPr/>
          <p:nvPr/>
        </p:nvGrpSpPr>
        <p:grpSpPr>
          <a:xfrm>
            <a:off x="601463" y="3726950"/>
            <a:ext cx="1340300" cy="1022175"/>
            <a:chOff x="4552025" y="1720300"/>
            <a:chExt cx="1340300" cy="1022175"/>
          </a:xfrm>
        </p:grpSpPr>
        <p:sp>
          <p:nvSpPr>
            <p:cNvPr id="550" name="Google Shape;550;p38"/>
            <p:cNvSpPr/>
            <p:nvPr/>
          </p:nvSpPr>
          <p:spPr>
            <a:xfrm>
              <a:off x="5245525" y="2236225"/>
              <a:ext cx="646800" cy="490025"/>
            </a:xfrm>
            <a:custGeom>
              <a:rect b="b" l="l" r="r" t="t"/>
              <a:pathLst>
                <a:path extrusionOk="0" h="19601" w="25872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4898350" y="1870800"/>
              <a:ext cx="759875" cy="871675"/>
            </a:xfrm>
            <a:custGeom>
              <a:rect b="b" l="l" r="r" t="t"/>
              <a:pathLst>
                <a:path extrusionOk="0" h="34867" w="30395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818650" y="1794175"/>
              <a:ext cx="771050" cy="904050"/>
            </a:xfrm>
            <a:custGeom>
              <a:rect b="b" l="l" r="r" t="t"/>
              <a:pathLst>
                <a:path extrusionOk="0" h="36162" w="30842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784000" y="1796875"/>
              <a:ext cx="759825" cy="871725"/>
            </a:xfrm>
            <a:custGeom>
              <a:rect b="b" l="l" r="r" t="t"/>
              <a:pathLst>
                <a:path extrusionOk="0" h="34869" w="30393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704300" y="1720300"/>
              <a:ext cx="771025" cy="904025"/>
            </a:xfrm>
            <a:custGeom>
              <a:rect b="b" l="l" r="r" t="t"/>
              <a:pathLst>
                <a:path extrusionOk="0" h="36161" w="30841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571150" y="1804825"/>
              <a:ext cx="653650" cy="490150"/>
            </a:xfrm>
            <a:custGeom>
              <a:rect b="b" l="l" r="r" t="t"/>
              <a:pathLst>
                <a:path extrusionOk="0" h="19606" w="26146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552025" y="1789400"/>
              <a:ext cx="134750" cy="157950"/>
            </a:xfrm>
            <a:custGeom>
              <a:rect b="b" l="l" r="r" t="t"/>
              <a:pathLst>
                <a:path extrusionOk="0" h="6318" w="539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2522175" y="3976025"/>
            <a:ext cx="4086300" cy="4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58" name="Google Shape;5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425" y="3381086"/>
            <a:ext cx="1340300" cy="160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099" y="1685100"/>
            <a:ext cx="871543" cy="6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8"/>
          <p:cNvPicPr preferRelativeResize="0"/>
          <p:nvPr/>
        </p:nvPicPr>
        <p:blipFill rotWithShape="1">
          <a:blip r:embed="rId5">
            <a:alphaModFix/>
          </a:blip>
          <a:srcRect b="15223" l="43013" r="47712" t="58667"/>
          <a:stretch/>
        </p:blipFill>
        <p:spPr>
          <a:xfrm>
            <a:off x="6106525" y="223150"/>
            <a:ext cx="952725" cy="150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4750" y="248471"/>
            <a:ext cx="1692450" cy="113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4425" y="1731680"/>
            <a:ext cx="759726" cy="83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8"/>
          <p:cNvPicPr preferRelativeResize="0"/>
          <p:nvPr/>
        </p:nvPicPr>
        <p:blipFill rotWithShape="1">
          <a:blip r:embed="rId8">
            <a:alphaModFix/>
          </a:blip>
          <a:srcRect b="72346" l="55544" r="11944" t="0"/>
          <a:stretch/>
        </p:blipFill>
        <p:spPr>
          <a:xfrm>
            <a:off x="3952837" y="39600"/>
            <a:ext cx="996854" cy="11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674" y="3344501"/>
            <a:ext cx="1340298" cy="1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8"/>
          <p:cNvPicPr preferRelativeResize="0"/>
          <p:nvPr/>
        </p:nvPicPr>
        <p:blipFill rotWithShape="1">
          <a:blip r:embed="rId10">
            <a:alphaModFix/>
          </a:blip>
          <a:srcRect b="0" l="23307" r="39184" t="6864"/>
          <a:stretch/>
        </p:blipFill>
        <p:spPr>
          <a:xfrm>
            <a:off x="7171073" y="1547299"/>
            <a:ext cx="1972926" cy="349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05738" y="3567899"/>
            <a:ext cx="1340300" cy="13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26800" y="3167650"/>
            <a:ext cx="1448924" cy="193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8"/>
          <p:cNvPicPr preferRelativeResize="0"/>
          <p:nvPr/>
        </p:nvPicPr>
        <p:blipFill rotWithShape="1">
          <a:blip r:embed="rId13">
            <a:alphaModFix/>
          </a:blip>
          <a:srcRect b="0" l="0" r="55365" t="0"/>
          <a:stretch/>
        </p:blipFill>
        <p:spPr>
          <a:xfrm>
            <a:off x="243550" y="194839"/>
            <a:ext cx="759725" cy="227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1475" y="1591300"/>
            <a:ext cx="1692450" cy="16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"/>
          <p:cNvSpPr txBox="1"/>
          <p:nvPr>
            <p:ph type="title"/>
          </p:nvPr>
        </p:nvSpPr>
        <p:spPr>
          <a:xfrm>
            <a:off x="2391900" y="2308077"/>
            <a:ext cx="43602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75" name="Google Shape;575;p39"/>
          <p:cNvSpPr txBox="1"/>
          <p:nvPr>
            <p:ph idx="2" type="title"/>
          </p:nvPr>
        </p:nvSpPr>
        <p:spPr>
          <a:xfrm>
            <a:off x="4027150" y="1196535"/>
            <a:ext cx="1089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76" name="Google Shape;576;p39"/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577" name="Google Shape;577;p39"/>
            <p:cNvSpPr/>
            <p:nvPr/>
          </p:nvSpPr>
          <p:spPr>
            <a:xfrm>
              <a:off x="4482575" y="3839500"/>
              <a:ext cx="898975" cy="653350"/>
            </a:xfrm>
            <a:custGeom>
              <a:rect b="b" l="l" r="r" t="t"/>
              <a:pathLst>
                <a:path extrusionOk="0" h="26134" w="35959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4563700" y="3879275"/>
              <a:ext cx="234575" cy="326600"/>
            </a:xfrm>
            <a:custGeom>
              <a:rect b="b" l="l" r="r" t="t"/>
              <a:pathLst>
                <a:path extrusionOk="0" h="13064" w="9383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065000" y="4125950"/>
              <a:ext cx="234600" cy="326575"/>
            </a:xfrm>
            <a:custGeom>
              <a:rect b="b" l="l" r="r" t="t"/>
              <a:pathLst>
                <a:path extrusionOk="0" h="13063" w="9384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200975" y="4192850"/>
              <a:ext cx="220925" cy="315025"/>
            </a:xfrm>
            <a:custGeom>
              <a:rect b="b" l="l" r="r" t="t"/>
              <a:pathLst>
                <a:path extrusionOk="0" h="12601" w="8837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8057700" y="2774525"/>
              <a:ext cx="748125" cy="870450"/>
            </a:xfrm>
            <a:custGeom>
              <a:rect b="b" l="l" r="r" t="t"/>
              <a:pathLst>
                <a:path extrusionOk="0" h="34818" w="29925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8437675" y="2847875"/>
              <a:ext cx="315450" cy="269700"/>
            </a:xfrm>
            <a:custGeom>
              <a:rect b="b" l="l" r="r" t="t"/>
              <a:pathLst>
                <a:path extrusionOk="0" h="10788" w="12618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8111050" y="3301175"/>
              <a:ext cx="315475" cy="269700"/>
            </a:xfrm>
            <a:custGeom>
              <a:rect b="b" l="l" r="r" t="t"/>
              <a:pathLst>
                <a:path extrusionOk="0" h="10788" w="12619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8035100" y="3424150"/>
              <a:ext cx="302825" cy="256000"/>
            </a:xfrm>
            <a:custGeom>
              <a:rect b="b" l="l" r="r" t="t"/>
              <a:pathLst>
                <a:path extrusionOk="0" h="10240" w="12113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311425" y="3261825"/>
              <a:ext cx="2871500" cy="1634950"/>
            </a:xfrm>
            <a:custGeom>
              <a:rect b="b" l="l" r="r" t="t"/>
              <a:pathLst>
                <a:path extrusionOk="0" fill="none" h="65398" w="11486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cap="rnd" cmpd="sng" w="200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39"/>
          <p:cNvGrpSpPr/>
          <p:nvPr/>
        </p:nvGrpSpPr>
        <p:grpSpPr>
          <a:xfrm flipH="1" rot="217754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587" name="Google Shape;587;p39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39"/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590" name="Google Shape;590;p39"/>
            <p:cNvSpPr/>
            <p:nvPr/>
          </p:nvSpPr>
          <p:spPr>
            <a:xfrm>
              <a:off x="5245525" y="2236225"/>
              <a:ext cx="646800" cy="490025"/>
            </a:xfrm>
            <a:custGeom>
              <a:rect b="b" l="l" r="r" t="t"/>
              <a:pathLst>
                <a:path extrusionOk="0" h="19601" w="25872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4898350" y="1870800"/>
              <a:ext cx="759875" cy="871675"/>
            </a:xfrm>
            <a:custGeom>
              <a:rect b="b" l="l" r="r" t="t"/>
              <a:pathLst>
                <a:path extrusionOk="0" h="34867" w="30395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4818650" y="1794175"/>
              <a:ext cx="771050" cy="904050"/>
            </a:xfrm>
            <a:custGeom>
              <a:rect b="b" l="l" r="r" t="t"/>
              <a:pathLst>
                <a:path extrusionOk="0" h="36162" w="30842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4784000" y="1796875"/>
              <a:ext cx="759825" cy="871725"/>
            </a:xfrm>
            <a:custGeom>
              <a:rect b="b" l="l" r="r" t="t"/>
              <a:pathLst>
                <a:path extrusionOk="0" h="34869" w="30393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4704300" y="1720300"/>
              <a:ext cx="771025" cy="904025"/>
            </a:xfrm>
            <a:custGeom>
              <a:rect b="b" l="l" r="r" t="t"/>
              <a:pathLst>
                <a:path extrusionOk="0" h="36161" w="30841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4571150" y="1804825"/>
              <a:ext cx="653650" cy="490150"/>
            </a:xfrm>
            <a:custGeom>
              <a:rect b="b" l="l" r="r" t="t"/>
              <a:pathLst>
                <a:path extrusionOk="0" h="19606" w="26146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552025" y="1789400"/>
              <a:ext cx="134750" cy="157950"/>
            </a:xfrm>
            <a:custGeom>
              <a:rect b="b" l="l" r="r" t="t"/>
              <a:pathLst>
                <a:path extrusionOk="0" h="6318" w="539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"/>
          <p:cNvSpPr txBox="1"/>
          <p:nvPr>
            <p:ph idx="1" type="subTitle"/>
          </p:nvPr>
        </p:nvSpPr>
        <p:spPr>
          <a:xfrm>
            <a:off x="714973" y="2469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Louisiana Tech</a:t>
            </a:r>
            <a:endParaRPr/>
          </a:p>
        </p:txBody>
      </p:sp>
      <p:sp>
        <p:nvSpPr>
          <p:cNvPr id="602" name="Google Shape;602;p40"/>
          <p:cNvSpPr txBox="1"/>
          <p:nvPr>
            <p:ph idx="5" type="subTitle"/>
          </p:nvPr>
        </p:nvSpPr>
        <p:spPr>
          <a:xfrm>
            <a:off x="3481788" y="2469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Oklahoma</a:t>
            </a:r>
            <a:endParaRPr/>
          </a:p>
        </p:txBody>
      </p:sp>
      <p:sp>
        <p:nvSpPr>
          <p:cNvPr id="603" name="Google Shape;603;p40"/>
          <p:cNvSpPr txBox="1"/>
          <p:nvPr>
            <p:ph idx="6" type="subTitle"/>
          </p:nvPr>
        </p:nvSpPr>
        <p:spPr>
          <a:xfrm>
            <a:off x="6248627" y="2469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Houston</a:t>
            </a:r>
            <a:endParaRPr/>
          </a:p>
        </p:txBody>
      </p:sp>
      <p:sp>
        <p:nvSpPr>
          <p:cNvPr id="604" name="Google Shape;60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COLLEGES PUMPING OUT THE BEST (ON AVERAGE)</a:t>
            </a:r>
            <a:endParaRPr/>
          </a:p>
        </p:txBody>
      </p:sp>
      <p:sp>
        <p:nvSpPr>
          <p:cNvPr id="605" name="Google Shape;605;p40"/>
          <p:cNvSpPr txBox="1"/>
          <p:nvPr>
            <p:ph idx="2" type="subTitle"/>
          </p:nvPr>
        </p:nvSpPr>
        <p:spPr>
          <a:xfrm>
            <a:off x="714975" y="2816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Value of Player: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17.34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Players: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 Millsap, Karl Malone, P.J. Brown</a:t>
            </a:r>
            <a:endParaRPr/>
          </a:p>
        </p:txBody>
      </p:sp>
      <p:sp>
        <p:nvSpPr>
          <p:cNvPr id="606" name="Google Shape;606;p40"/>
          <p:cNvSpPr txBox="1"/>
          <p:nvPr>
            <p:ph idx="3" type="subTitle"/>
          </p:nvPr>
        </p:nvSpPr>
        <p:spPr>
          <a:xfrm>
            <a:off x="3481788" y="2816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Value of Player: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15.71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Players: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Trae Young, Blake Griffin, Buddy Hield</a:t>
            </a:r>
            <a:endParaRPr/>
          </a:p>
        </p:txBody>
      </p:sp>
      <p:sp>
        <p:nvSpPr>
          <p:cNvPr id="607" name="Google Shape;607;p40"/>
          <p:cNvSpPr txBox="1"/>
          <p:nvPr>
            <p:ph idx="4" type="subTitle"/>
          </p:nvPr>
        </p:nvSpPr>
        <p:spPr>
          <a:xfrm>
            <a:off x="6248626" y="2816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Value of Player: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15.68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Players: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Hakeem Olajuwon, Clyde Drexler, Quentin Grimes</a:t>
            </a:r>
            <a:endParaRPr/>
          </a:p>
        </p:txBody>
      </p:sp>
      <p:grpSp>
        <p:nvGrpSpPr>
          <p:cNvPr id="608" name="Google Shape;608;p40"/>
          <p:cNvGrpSpPr/>
          <p:nvPr/>
        </p:nvGrpSpPr>
        <p:grpSpPr>
          <a:xfrm>
            <a:off x="1610441" y="1722787"/>
            <a:ext cx="389463" cy="388849"/>
            <a:chOff x="3322530" y="1469939"/>
            <a:chExt cx="346529" cy="345982"/>
          </a:xfrm>
        </p:grpSpPr>
        <p:sp>
          <p:nvSpPr>
            <p:cNvPr id="609" name="Google Shape;609;p40"/>
            <p:cNvSpPr/>
            <p:nvPr/>
          </p:nvSpPr>
          <p:spPr>
            <a:xfrm>
              <a:off x="3322530" y="1469939"/>
              <a:ext cx="346529" cy="345982"/>
            </a:xfrm>
            <a:custGeom>
              <a:rect b="b" l="l" r="r" t="t"/>
              <a:pathLst>
                <a:path extrusionOk="0" h="633" w="634">
                  <a:moveTo>
                    <a:pt x="348" y="28"/>
                  </a:moveTo>
                  <a:cubicBezTo>
                    <a:pt x="351" y="28"/>
                    <a:pt x="354" y="28"/>
                    <a:pt x="356" y="28"/>
                  </a:cubicBezTo>
                  <a:cubicBezTo>
                    <a:pt x="417" y="35"/>
                    <a:pt x="477" y="63"/>
                    <a:pt x="524" y="111"/>
                  </a:cubicBezTo>
                  <a:cubicBezTo>
                    <a:pt x="570" y="157"/>
                    <a:pt x="599" y="215"/>
                    <a:pt x="608" y="278"/>
                  </a:cubicBezTo>
                  <a:cubicBezTo>
                    <a:pt x="608" y="296"/>
                    <a:pt x="606" y="319"/>
                    <a:pt x="589" y="336"/>
                  </a:cubicBezTo>
                  <a:cubicBezTo>
                    <a:pt x="577" y="347"/>
                    <a:pt x="561" y="354"/>
                    <a:pt x="541" y="354"/>
                  </a:cubicBezTo>
                  <a:cubicBezTo>
                    <a:pt x="528" y="354"/>
                    <a:pt x="513" y="351"/>
                    <a:pt x="498" y="346"/>
                  </a:cubicBezTo>
                  <a:cubicBezTo>
                    <a:pt x="454" y="335"/>
                    <a:pt x="410" y="306"/>
                    <a:pt x="369" y="265"/>
                  </a:cubicBezTo>
                  <a:cubicBezTo>
                    <a:pt x="330" y="226"/>
                    <a:pt x="301" y="180"/>
                    <a:pt x="288" y="137"/>
                  </a:cubicBezTo>
                  <a:cubicBezTo>
                    <a:pt x="277" y="98"/>
                    <a:pt x="280" y="64"/>
                    <a:pt x="298" y="46"/>
                  </a:cubicBezTo>
                  <a:cubicBezTo>
                    <a:pt x="313" y="32"/>
                    <a:pt x="332" y="28"/>
                    <a:pt x="348" y="28"/>
                  </a:cubicBezTo>
                  <a:close/>
                  <a:moveTo>
                    <a:pt x="282" y="28"/>
                  </a:moveTo>
                  <a:lnTo>
                    <a:pt x="282" y="28"/>
                  </a:lnTo>
                  <a:cubicBezTo>
                    <a:pt x="256" y="53"/>
                    <a:pt x="249" y="95"/>
                    <a:pt x="264" y="144"/>
                  </a:cubicBezTo>
                  <a:cubicBezTo>
                    <a:pt x="278" y="192"/>
                    <a:pt x="310" y="241"/>
                    <a:pt x="352" y="283"/>
                  </a:cubicBezTo>
                  <a:cubicBezTo>
                    <a:pt x="394" y="326"/>
                    <a:pt x="443" y="356"/>
                    <a:pt x="490" y="371"/>
                  </a:cubicBezTo>
                  <a:cubicBezTo>
                    <a:pt x="508" y="375"/>
                    <a:pt x="525" y="378"/>
                    <a:pt x="540" y="378"/>
                  </a:cubicBezTo>
                  <a:cubicBezTo>
                    <a:pt x="567" y="378"/>
                    <a:pt x="590" y="369"/>
                    <a:pt x="608" y="353"/>
                  </a:cubicBezTo>
                  <a:lnTo>
                    <a:pt x="608" y="353"/>
                  </a:lnTo>
                  <a:cubicBezTo>
                    <a:pt x="603" y="381"/>
                    <a:pt x="596" y="408"/>
                    <a:pt x="584" y="434"/>
                  </a:cubicBezTo>
                  <a:cubicBezTo>
                    <a:pt x="561" y="447"/>
                    <a:pt x="533" y="453"/>
                    <a:pt x="503" y="453"/>
                  </a:cubicBezTo>
                  <a:cubicBezTo>
                    <a:pt x="446" y="453"/>
                    <a:pt x="381" y="430"/>
                    <a:pt x="324" y="387"/>
                  </a:cubicBezTo>
                  <a:cubicBezTo>
                    <a:pt x="322" y="385"/>
                    <a:pt x="319" y="384"/>
                    <a:pt x="317" y="384"/>
                  </a:cubicBezTo>
                  <a:cubicBezTo>
                    <a:pt x="313" y="384"/>
                    <a:pt x="309" y="386"/>
                    <a:pt x="307" y="389"/>
                  </a:cubicBezTo>
                  <a:cubicBezTo>
                    <a:pt x="303" y="395"/>
                    <a:pt x="304" y="402"/>
                    <a:pt x="308" y="407"/>
                  </a:cubicBezTo>
                  <a:cubicBezTo>
                    <a:pt x="356" y="443"/>
                    <a:pt x="408" y="466"/>
                    <a:pt x="460" y="475"/>
                  </a:cubicBezTo>
                  <a:cubicBezTo>
                    <a:pt x="475" y="476"/>
                    <a:pt x="489" y="478"/>
                    <a:pt x="503" y="478"/>
                  </a:cubicBezTo>
                  <a:cubicBezTo>
                    <a:pt x="525" y="478"/>
                    <a:pt x="547" y="475"/>
                    <a:pt x="567" y="469"/>
                  </a:cubicBezTo>
                  <a:lnTo>
                    <a:pt x="567" y="469"/>
                  </a:lnTo>
                  <a:cubicBezTo>
                    <a:pt x="555" y="488"/>
                    <a:pt x="541" y="506"/>
                    <a:pt x="524" y="522"/>
                  </a:cubicBezTo>
                  <a:cubicBezTo>
                    <a:pt x="521" y="527"/>
                    <a:pt x="516" y="530"/>
                    <a:pt x="512" y="534"/>
                  </a:cubicBezTo>
                  <a:cubicBezTo>
                    <a:pt x="490" y="540"/>
                    <a:pt x="469" y="543"/>
                    <a:pt x="446" y="543"/>
                  </a:cubicBezTo>
                  <a:cubicBezTo>
                    <a:pt x="362" y="543"/>
                    <a:pt x="271" y="504"/>
                    <a:pt x="202" y="433"/>
                  </a:cubicBezTo>
                  <a:cubicBezTo>
                    <a:pt x="112" y="345"/>
                    <a:pt x="73" y="223"/>
                    <a:pt x="100" y="122"/>
                  </a:cubicBezTo>
                  <a:cubicBezTo>
                    <a:pt x="105" y="118"/>
                    <a:pt x="108" y="115"/>
                    <a:pt x="112" y="111"/>
                  </a:cubicBezTo>
                  <a:cubicBezTo>
                    <a:pt x="129" y="93"/>
                    <a:pt x="147" y="80"/>
                    <a:pt x="167" y="67"/>
                  </a:cubicBezTo>
                  <a:lnTo>
                    <a:pt x="167" y="67"/>
                  </a:lnTo>
                  <a:cubicBezTo>
                    <a:pt x="155" y="100"/>
                    <a:pt x="154" y="137"/>
                    <a:pt x="160" y="174"/>
                  </a:cubicBezTo>
                  <a:cubicBezTo>
                    <a:pt x="168" y="226"/>
                    <a:pt x="193" y="278"/>
                    <a:pt x="228" y="326"/>
                  </a:cubicBezTo>
                  <a:cubicBezTo>
                    <a:pt x="230" y="329"/>
                    <a:pt x="235" y="330"/>
                    <a:pt x="238" y="330"/>
                  </a:cubicBezTo>
                  <a:cubicBezTo>
                    <a:pt x="241" y="330"/>
                    <a:pt x="243" y="330"/>
                    <a:pt x="245" y="329"/>
                  </a:cubicBezTo>
                  <a:cubicBezTo>
                    <a:pt x="251" y="324"/>
                    <a:pt x="252" y="316"/>
                    <a:pt x="248" y="311"/>
                  </a:cubicBezTo>
                  <a:cubicBezTo>
                    <a:pt x="181" y="223"/>
                    <a:pt x="163" y="119"/>
                    <a:pt x="200" y="50"/>
                  </a:cubicBezTo>
                  <a:cubicBezTo>
                    <a:pt x="226" y="38"/>
                    <a:pt x="254" y="31"/>
                    <a:pt x="282" y="28"/>
                  </a:cubicBezTo>
                  <a:close/>
                  <a:moveTo>
                    <a:pt x="69" y="166"/>
                  </a:moveTo>
                  <a:cubicBezTo>
                    <a:pt x="61" y="264"/>
                    <a:pt x="103" y="371"/>
                    <a:pt x="184" y="452"/>
                  </a:cubicBezTo>
                  <a:cubicBezTo>
                    <a:pt x="258" y="525"/>
                    <a:pt x="355" y="567"/>
                    <a:pt x="446" y="567"/>
                  </a:cubicBezTo>
                  <a:cubicBezTo>
                    <a:pt x="453" y="567"/>
                    <a:pt x="462" y="567"/>
                    <a:pt x="469" y="566"/>
                  </a:cubicBezTo>
                  <a:lnTo>
                    <a:pt x="469" y="566"/>
                  </a:lnTo>
                  <a:cubicBezTo>
                    <a:pt x="422" y="594"/>
                    <a:pt x="370" y="608"/>
                    <a:pt x="318" y="608"/>
                  </a:cubicBezTo>
                  <a:cubicBezTo>
                    <a:pt x="243" y="608"/>
                    <a:pt x="169" y="579"/>
                    <a:pt x="112" y="522"/>
                  </a:cubicBezTo>
                  <a:cubicBezTo>
                    <a:pt x="15" y="426"/>
                    <a:pt x="1" y="278"/>
                    <a:pt x="69" y="166"/>
                  </a:cubicBezTo>
                  <a:close/>
                  <a:moveTo>
                    <a:pt x="319" y="1"/>
                  </a:moveTo>
                  <a:cubicBezTo>
                    <a:pt x="233" y="1"/>
                    <a:pt x="154" y="34"/>
                    <a:pt x="95" y="93"/>
                  </a:cubicBezTo>
                  <a:cubicBezTo>
                    <a:pt x="35" y="153"/>
                    <a:pt x="2" y="232"/>
                    <a:pt x="2" y="317"/>
                  </a:cubicBezTo>
                  <a:cubicBezTo>
                    <a:pt x="2" y="401"/>
                    <a:pt x="35" y="480"/>
                    <a:pt x="95" y="540"/>
                  </a:cubicBezTo>
                  <a:cubicBezTo>
                    <a:pt x="154" y="600"/>
                    <a:pt x="233" y="632"/>
                    <a:pt x="319" y="632"/>
                  </a:cubicBezTo>
                  <a:cubicBezTo>
                    <a:pt x="402" y="632"/>
                    <a:pt x="482" y="600"/>
                    <a:pt x="541" y="540"/>
                  </a:cubicBezTo>
                  <a:cubicBezTo>
                    <a:pt x="602" y="480"/>
                    <a:pt x="634" y="401"/>
                    <a:pt x="634" y="317"/>
                  </a:cubicBezTo>
                  <a:cubicBezTo>
                    <a:pt x="634" y="232"/>
                    <a:pt x="602" y="153"/>
                    <a:pt x="541" y="93"/>
                  </a:cubicBezTo>
                  <a:cubicBezTo>
                    <a:pt x="482" y="34"/>
                    <a:pt x="402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3524762" y="1513119"/>
              <a:ext cx="103303" cy="99477"/>
            </a:xfrm>
            <a:custGeom>
              <a:rect b="b" l="l" r="r" t="t"/>
              <a:pathLst>
                <a:path extrusionOk="0" h="182" w="189">
                  <a:moveTo>
                    <a:pt x="45" y="26"/>
                  </a:moveTo>
                  <a:cubicBezTo>
                    <a:pt x="50" y="26"/>
                    <a:pt x="57" y="26"/>
                    <a:pt x="64" y="29"/>
                  </a:cubicBezTo>
                  <a:cubicBezTo>
                    <a:pt x="81" y="36"/>
                    <a:pt x="102" y="49"/>
                    <a:pt x="119" y="66"/>
                  </a:cubicBezTo>
                  <a:cubicBezTo>
                    <a:pt x="136" y="84"/>
                    <a:pt x="151" y="104"/>
                    <a:pt x="157" y="121"/>
                  </a:cubicBezTo>
                  <a:cubicBezTo>
                    <a:pt x="162" y="136"/>
                    <a:pt x="162" y="147"/>
                    <a:pt x="157" y="153"/>
                  </a:cubicBezTo>
                  <a:cubicBezTo>
                    <a:pt x="154" y="155"/>
                    <a:pt x="150" y="156"/>
                    <a:pt x="145" y="156"/>
                  </a:cubicBezTo>
                  <a:cubicBezTo>
                    <a:pt x="139" y="156"/>
                    <a:pt x="132" y="155"/>
                    <a:pt x="125" y="153"/>
                  </a:cubicBezTo>
                  <a:cubicBezTo>
                    <a:pt x="107" y="146"/>
                    <a:pt x="89" y="133"/>
                    <a:pt x="70" y="115"/>
                  </a:cubicBezTo>
                  <a:cubicBezTo>
                    <a:pt x="53" y="98"/>
                    <a:pt x="40" y="78"/>
                    <a:pt x="32" y="60"/>
                  </a:cubicBezTo>
                  <a:cubicBezTo>
                    <a:pt x="28" y="46"/>
                    <a:pt x="28" y="34"/>
                    <a:pt x="32" y="29"/>
                  </a:cubicBezTo>
                  <a:cubicBezTo>
                    <a:pt x="35" y="26"/>
                    <a:pt x="40" y="26"/>
                    <a:pt x="45" y="26"/>
                  </a:cubicBezTo>
                  <a:close/>
                  <a:moveTo>
                    <a:pt x="45" y="0"/>
                  </a:moveTo>
                  <a:cubicBezTo>
                    <a:pt x="33" y="0"/>
                    <a:pt x="23" y="4"/>
                    <a:pt x="15" y="11"/>
                  </a:cubicBezTo>
                  <a:cubicBezTo>
                    <a:pt x="3" y="24"/>
                    <a:pt x="1" y="45"/>
                    <a:pt x="9" y="69"/>
                  </a:cubicBezTo>
                  <a:cubicBezTo>
                    <a:pt x="18" y="89"/>
                    <a:pt x="32" y="113"/>
                    <a:pt x="53" y="133"/>
                  </a:cubicBezTo>
                  <a:cubicBezTo>
                    <a:pt x="73" y="153"/>
                    <a:pt x="96" y="169"/>
                    <a:pt x="118" y="176"/>
                  </a:cubicBezTo>
                  <a:cubicBezTo>
                    <a:pt x="128" y="179"/>
                    <a:pt x="136" y="182"/>
                    <a:pt x="145" y="182"/>
                  </a:cubicBezTo>
                  <a:cubicBezTo>
                    <a:pt x="157" y="182"/>
                    <a:pt x="167" y="178"/>
                    <a:pt x="174" y="170"/>
                  </a:cubicBezTo>
                  <a:cubicBezTo>
                    <a:pt x="187" y="157"/>
                    <a:pt x="188" y="137"/>
                    <a:pt x="180" y="113"/>
                  </a:cubicBezTo>
                  <a:cubicBezTo>
                    <a:pt x="172" y="92"/>
                    <a:pt x="157" y="69"/>
                    <a:pt x="136" y="49"/>
                  </a:cubicBezTo>
                  <a:cubicBezTo>
                    <a:pt x="116" y="29"/>
                    <a:pt x="94" y="13"/>
                    <a:pt x="73" y="6"/>
                  </a:cubicBezTo>
                  <a:cubicBezTo>
                    <a:pt x="63" y="2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3465732" y="1659601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3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6"/>
                    <a:pt x="0" y="9"/>
                    <a:pt x="0" y="14"/>
                  </a:cubicBezTo>
                  <a:cubicBezTo>
                    <a:pt x="0" y="16"/>
                    <a:pt x="2" y="19"/>
                    <a:pt x="3" y="22"/>
                  </a:cubicBezTo>
                  <a:cubicBezTo>
                    <a:pt x="6" y="24"/>
                    <a:pt x="9" y="25"/>
                    <a:pt x="13" y="25"/>
                  </a:cubicBezTo>
                  <a:cubicBezTo>
                    <a:pt x="16" y="25"/>
                    <a:pt x="19" y="24"/>
                    <a:pt x="22" y="22"/>
                  </a:cubicBezTo>
                  <a:cubicBezTo>
                    <a:pt x="23" y="19"/>
                    <a:pt x="25" y="16"/>
                    <a:pt x="25" y="14"/>
                  </a:cubicBezTo>
                  <a:cubicBezTo>
                    <a:pt x="25" y="9"/>
                    <a:pt x="23" y="6"/>
                    <a:pt x="22" y="5"/>
                  </a:cubicBezTo>
                  <a:cubicBezTo>
                    <a:pt x="19" y="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40"/>
          <p:cNvGrpSpPr/>
          <p:nvPr/>
        </p:nvGrpSpPr>
        <p:grpSpPr>
          <a:xfrm>
            <a:off x="4377280" y="1752675"/>
            <a:ext cx="389444" cy="329085"/>
            <a:chOff x="1895969" y="1496721"/>
            <a:chExt cx="345435" cy="291871"/>
          </a:xfrm>
        </p:grpSpPr>
        <p:sp>
          <p:nvSpPr>
            <p:cNvPr id="613" name="Google Shape;613;p40"/>
            <p:cNvSpPr/>
            <p:nvPr/>
          </p:nvSpPr>
          <p:spPr>
            <a:xfrm>
              <a:off x="1895969" y="1496721"/>
              <a:ext cx="338330" cy="127899"/>
            </a:xfrm>
            <a:custGeom>
              <a:rect b="b" l="l" r="r" t="t"/>
              <a:pathLst>
                <a:path extrusionOk="0" h="234" w="619">
                  <a:moveTo>
                    <a:pt x="266" y="77"/>
                  </a:moveTo>
                  <a:lnTo>
                    <a:pt x="266" y="157"/>
                  </a:lnTo>
                  <a:lnTo>
                    <a:pt x="219" y="157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7"/>
                  </a:lnTo>
                  <a:lnTo>
                    <a:pt x="291" y="157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7"/>
                  </a:lnTo>
                  <a:lnTo>
                    <a:pt x="365" y="157"/>
                  </a:lnTo>
                  <a:lnTo>
                    <a:pt x="365" y="77"/>
                  </a:lnTo>
                  <a:close/>
                  <a:moveTo>
                    <a:pt x="116" y="25"/>
                  </a:moveTo>
                  <a:cubicBezTo>
                    <a:pt x="148" y="25"/>
                    <a:pt x="177" y="41"/>
                    <a:pt x="193" y="69"/>
                  </a:cubicBezTo>
                  <a:lnTo>
                    <a:pt x="193" y="166"/>
                  </a:lnTo>
                  <a:cubicBezTo>
                    <a:pt x="177" y="192"/>
                    <a:pt x="148" y="208"/>
                    <a:pt x="116" y="208"/>
                  </a:cubicBezTo>
                  <a:cubicBezTo>
                    <a:pt x="66" y="208"/>
                    <a:pt x="25" y="167"/>
                    <a:pt x="25" y="117"/>
                  </a:cubicBezTo>
                  <a:cubicBezTo>
                    <a:pt x="25" y="66"/>
                    <a:pt x="66" y="25"/>
                    <a:pt x="116" y="25"/>
                  </a:cubicBezTo>
                  <a:close/>
                  <a:moveTo>
                    <a:pt x="116" y="1"/>
                  </a:moveTo>
                  <a:cubicBezTo>
                    <a:pt x="53" y="1"/>
                    <a:pt x="1" y="53"/>
                    <a:pt x="1" y="117"/>
                  </a:cubicBezTo>
                  <a:cubicBezTo>
                    <a:pt x="1" y="182"/>
                    <a:pt x="53" y="234"/>
                    <a:pt x="116" y="234"/>
                  </a:cubicBezTo>
                  <a:cubicBezTo>
                    <a:pt x="155" y="234"/>
                    <a:pt x="191" y="213"/>
                    <a:pt x="213" y="182"/>
                  </a:cubicBezTo>
                  <a:lnTo>
                    <a:pt x="419" y="182"/>
                  </a:lnTo>
                  <a:cubicBezTo>
                    <a:pt x="441" y="213"/>
                    <a:pt x="477" y="234"/>
                    <a:pt x="516" y="234"/>
                  </a:cubicBezTo>
                  <a:cubicBezTo>
                    <a:pt x="557" y="234"/>
                    <a:pt x="594" y="212"/>
                    <a:pt x="616" y="177"/>
                  </a:cubicBezTo>
                  <a:cubicBezTo>
                    <a:pt x="619" y="171"/>
                    <a:pt x="617" y="163"/>
                    <a:pt x="612" y="160"/>
                  </a:cubicBezTo>
                  <a:cubicBezTo>
                    <a:pt x="610" y="159"/>
                    <a:pt x="607" y="158"/>
                    <a:pt x="605" y="158"/>
                  </a:cubicBezTo>
                  <a:cubicBezTo>
                    <a:pt x="601" y="158"/>
                    <a:pt x="596" y="160"/>
                    <a:pt x="594" y="164"/>
                  </a:cubicBezTo>
                  <a:cubicBezTo>
                    <a:pt x="577" y="192"/>
                    <a:pt x="548" y="209"/>
                    <a:pt x="516" y="209"/>
                  </a:cubicBezTo>
                  <a:cubicBezTo>
                    <a:pt x="484" y="209"/>
                    <a:pt x="456" y="192"/>
                    <a:pt x="438" y="166"/>
                  </a:cubicBezTo>
                  <a:lnTo>
                    <a:pt x="438" y="69"/>
                  </a:lnTo>
                  <a:cubicBezTo>
                    <a:pt x="456" y="41"/>
                    <a:pt x="484" y="25"/>
                    <a:pt x="516" y="25"/>
                  </a:cubicBezTo>
                  <a:cubicBezTo>
                    <a:pt x="548" y="25"/>
                    <a:pt x="577" y="41"/>
                    <a:pt x="594" y="70"/>
                  </a:cubicBezTo>
                  <a:cubicBezTo>
                    <a:pt x="596" y="74"/>
                    <a:pt x="601" y="76"/>
                    <a:pt x="605" y="76"/>
                  </a:cubicBezTo>
                  <a:cubicBezTo>
                    <a:pt x="607" y="76"/>
                    <a:pt x="610" y="76"/>
                    <a:pt x="612" y="75"/>
                  </a:cubicBezTo>
                  <a:cubicBezTo>
                    <a:pt x="617" y="70"/>
                    <a:pt x="619" y="63"/>
                    <a:pt x="616" y="57"/>
                  </a:cubicBezTo>
                  <a:cubicBezTo>
                    <a:pt x="594" y="21"/>
                    <a:pt x="557" y="1"/>
                    <a:pt x="516" y="1"/>
                  </a:cubicBezTo>
                  <a:cubicBezTo>
                    <a:pt x="477" y="1"/>
                    <a:pt x="441" y="21"/>
                    <a:pt x="419" y="53"/>
                  </a:cubicBezTo>
                  <a:lnTo>
                    <a:pt x="213" y="53"/>
                  </a:lnTo>
                  <a:cubicBezTo>
                    <a:pt x="191" y="21"/>
                    <a:pt x="15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1895969" y="1661240"/>
              <a:ext cx="345435" cy="127352"/>
            </a:xfrm>
            <a:custGeom>
              <a:rect b="b" l="l" r="r" t="t"/>
              <a:pathLst>
                <a:path extrusionOk="0" h="233" w="632">
                  <a:moveTo>
                    <a:pt x="266" y="77"/>
                  </a:moveTo>
                  <a:lnTo>
                    <a:pt x="266" y="156"/>
                  </a:lnTo>
                  <a:lnTo>
                    <a:pt x="219" y="156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6"/>
                  </a:lnTo>
                  <a:lnTo>
                    <a:pt x="291" y="156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6"/>
                  </a:lnTo>
                  <a:lnTo>
                    <a:pt x="365" y="156"/>
                  </a:lnTo>
                  <a:lnTo>
                    <a:pt x="365" y="77"/>
                  </a:lnTo>
                  <a:close/>
                  <a:moveTo>
                    <a:pt x="116" y="26"/>
                  </a:moveTo>
                  <a:cubicBezTo>
                    <a:pt x="148" y="26"/>
                    <a:pt x="177" y="42"/>
                    <a:pt x="193" y="68"/>
                  </a:cubicBezTo>
                  <a:lnTo>
                    <a:pt x="193" y="165"/>
                  </a:lnTo>
                  <a:cubicBezTo>
                    <a:pt x="177" y="193"/>
                    <a:pt x="148" y="208"/>
                    <a:pt x="116" y="208"/>
                  </a:cubicBezTo>
                  <a:cubicBezTo>
                    <a:pt x="66" y="208"/>
                    <a:pt x="25" y="168"/>
                    <a:pt x="25" y="117"/>
                  </a:cubicBezTo>
                  <a:cubicBezTo>
                    <a:pt x="25" y="67"/>
                    <a:pt x="66" y="26"/>
                    <a:pt x="116" y="26"/>
                  </a:cubicBezTo>
                  <a:close/>
                  <a:moveTo>
                    <a:pt x="516" y="26"/>
                  </a:moveTo>
                  <a:cubicBezTo>
                    <a:pt x="567" y="26"/>
                    <a:pt x="607" y="67"/>
                    <a:pt x="607" y="117"/>
                  </a:cubicBezTo>
                  <a:cubicBezTo>
                    <a:pt x="607" y="168"/>
                    <a:pt x="567" y="208"/>
                    <a:pt x="516" y="208"/>
                  </a:cubicBezTo>
                  <a:cubicBezTo>
                    <a:pt x="484" y="208"/>
                    <a:pt x="456" y="193"/>
                    <a:pt x="438" y="165"/>
                  </a:cubicBezTo>
                  <a:lnTo>
                    <a:pt x="438" y="68"/>
                  </a:lnTo>
                  <a:cubicBezTo>
                    <a:pt x="456" y="42"/>
                    <a:pt x="484" y="26"/>
                    <a:pt x="516" y="26"/>
                  </a:cubicBezTo>
                  <a:close/>
                  <a:moveTo>
                    <a:pt x="116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1"/>
                    <a:pt x="53" y="233"/>
                    <a:pt x="116" y="233"/>
                  </a:cubicBezTo>
                  <a:cubicBezTo>
                    <a:pt x="155" y="233"/>
                    <a:pt x="191" y="213"/>
                    <a:pt x="213" y="181"/>
                  </a:cubicBezTo>
                  <a:lnTo>
                    <a:pt x="419" y="181"/>
                  </a:lnTo>
                  <a:cubicBezTo>
                    <a:pt x="441" y="213"/>
                    <a:pt x="477" y="233"/>
                    <a:pt x="516" y="233"/>
                  </a:cubicBezTo>
                  <a:cubicBezTo>
                    <a:pt x="580" y="233"/>
                    <a:pt x="632" y="181"/>
                    <a:pt x="632" y="117"/>
                  </a:cubicBezTo>
                  <a:cubicBezTo>
                    <a:pt x="632" y="52"/>
                    <a:pt x="580" y="0"/>
                    <a:pt x="516" y="0"/>
                  </a:cubicBezTo>
                  <a:cubicBezTo>
                    <a:pt x="477" y="0"/>
                    <a:pt x="441" y="21"/>
                    <a:pt x="419" y="52"/>
                  </a:cubicBezTo>
                  <a:lnTo>
                    <a:pt x="213" y="52"/>
                  </a:lnTo>
                  <a:cubicBezTo>
                    <a:pt x="191" y="21"/>
                    <a:pt x="155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2227740" y="1553565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2" y="1"/>
                  </a:moveTo>
                  <a:cubicBezTo>
                    <a:pt x="9" y="1"/>
                    <a:pt x="6" y="2"/>
                    <a:pt x="3" y="4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17"/>
                    <a:pt x="2" y="20"/>
                    <a:pt x="3" y="21"/>
                  </a:cubicBezTo>
                  <a:cubicBezTo>
                    <a:pt x="6" y="24"/>
                    <a:pt x="9" y="26"/>
                    <a:pt x="12" y="26"/>
                  </a:cubicBezTo>
                  <a:cubicBezTo>
                    <a:pt x="16" y="26"/>
                    <a:pt x="19" y="24"/>
                    <a:pt x="22" y="21"/>
                  </a:cubicBezTo>
                  <a:cubicBezTo>
                    <a:pt x="23" y="20"/>
                    <a:pt x="25" y="15"/>
                    <a:pt x="25" y="13"/>
                  </a:cubicBezTo>
                  <a:cubicBezTo>
                    <a:pt x="25" y="10"/>
                    <a:pt x="23" y="7"/>
                    <a:pt x="22" y="4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6" name="Google Shape;6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213" y="1195650"/>
            <a:ext cx="1095925" cy="10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312" y="1188748"/>
            <a:ext cx="861375" cy="110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0274" y="1188748"/>
            <a:ext cx="1277111" cy="11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0"/>
          <p:cNvSpPr txBox="1"/>
          <p:nvPr>
            <p:ph idx="1" type="subTitle"/>
          </p:nvPr>
        </p:nvSpPr>
        <p:spPr>
          <a:xfrm>
            <a:off x="4766725" y="4164750"/>
            <a:ext cx="38130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/>
              <a:t>Honorable Mentions:</a:t>
            </a:r>
            <a:r>
              <a:rPr b="0" lang="en" sz="1800"/>
              <a:t>    </a:t>
            </a:r>
            <a:r>
              <a:rPr lang="en" sz="1800"/>
              <a:t>Georgetown</a:t>
            </a:r>
            <a:r>
              <a:rPr b="0" lang="en" sz="1800"/>
              <a:t> (15.26)  </a:t>
            </a:r>
            <a:r>
              <a:rPr lang="en" sz="1800"/>
              <a:t> Central Michigan </a:t>
            </a:r>
            <a:r>
              <a:rPr b="0" lang="en" sz="1800"/>
              <a:t>(14.55)   </a:t>
            </a:r>
            <a:r>
              <a:rPr lang="en" sz="1800"/>
              <a:t>Kentucky</a:t>
            </a:r>
            <a:r>
              <a:rPr b="0" lang="en" sz="1800"/>
              <a:t> (13.96)</a:t>
            </a:r>
            <a:endParaRPr b="0" sz="1800"/>
          </a:p>
        </p:txBody>
      </p:sp>
      <p:pic>
        <p:nvPicPr>
          <p:cNvPr id="620" name="Google Shape;62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3100" y="3833775"/>
            <a:ext cx="1210577" cy="121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1050" y="3668300"/>
            <a:ext cx="920949" cy="13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1"/>
          <p:cNvSpPr txBox="1"/>
          <p:nvPr>
            <p:ph idx="1" type="subTitle"/>
          </p:nvPr>
        </p:nvSpPr>
        <p:spPr>
          <a:xfrm>
            <a:off x="714973" y="2469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Nebraska</a:t>
            </a:r>
            <a:endParaRPr/>
          </a:p>
        </p:txBody>
      </p:sp>
      <p:sp>
        <p:nvSpPr>
          <p:cNvPr id="627" name="Google Shape;627;p41"/>
          <p:cNvSpPr txBox="1"/>
          <p:nvPr>
            <p:ph idx="5" type="subTitle"/>
          </p:nvPr>
        </p:nvSpPr>
        <p:spPr>
          <a:xfrm>
            <a:off x="3481788" y="2469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Miami (FL)</a:t>
            </a:r>
            <a:endParaRPr/>
          </a:p>
        </p:txBody>
      </p:sp>
      <p:sp>
        <p:nvSpPr>
          <p:cNvPr id="628" name="Google Shape;628;p41"/>
          <p:cNvSpPr txBox="1"/>
          <p:nvPr>
            <p:ph idx="6" type="subTitle"/>
          </p:nvPr>
        </p:nvSpPr>
        <p:spPr>
          <a:xfrm>
            <a:off x="6248627" y="2469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Bradley</a:t>
            </a:r>
            <a:endParaRPr/>
          </a:p>
        </p:txBody>
      </p:sp>
      <p:sp>
        <p:nvSpPr>
          <p:cNvPr id="629" name="Google Shape;62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COLLEGES PUMPING OUT THE WORST (ON AVERAGE)</a:t>
            </a:r>
            <a:endParaRPr/>
          </a:p>
        </p:txBody>
      </p:sp>
      <p:sp>
        <p:nvSpPr>
          <p:cNvPr id="630" name="Google Shape;630;p41"/>
          <p:cNvSpPr txBox="1"/>
          <p:nvPr>
            <p:ph idx="2" type="subTitle"/>
          </p:nvPr>
        </p:nvSpPr>
        <p:spPr>
          <a:xfrm>
            <a:off x="714975" y="2816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Value of Player: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5.94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1"/>
          <p:cNvSpPr txBox="1"/>
          <p:nvPr>
            <p:ph idx="3" type="subTitle"/>
          </p:nvPr>
        </p:nvSpPr>
        <p:spPr>
          <a:xfrm>
            <a:off x="3481788" y="2816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Value of Player: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6.95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1"/>
          <p:cNvSpPr txBox="1"/>
          <p:nvPr>
            <p:ph idx="4" type="subTitle"/>
          </p:nvPr>
        </p:nvSpPr>
        <p:spPr>
          <a:xfrm>
            <a:off x="6248626" y="2816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Value of Player: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7.51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41"/>
          <p:cNvGrpSpPr/>
          <p:nvPr/>
        </p:nvGrpSpPr>
        <p:grpSpPr>
          <a:xfrm>
            <a:off x="1610441" y="1722787"/>
            <a:ext cx="389463" cy="388849"/>
            <a:chOff x="3322530" y="1469939"/>
            <a:chExt cx="346529" cy="345982"/>
          </a:xfrm>
        </p:grpSpPr>
        <p:sp>
          <p:nvSpPr>
            <p:cNvPr id="634" name="Google Shape;634;p41"/>
            <p:cNvSpPr/>
            <p:nvPr/>
          </p:nvSpPr>
          <p:spPr>
            <a:xfrm>
              <a:off x="3322530" y="1469939"/>
              <a:ext cx="346529" cy="345982"/>
            </a:xfrm>
            <a:custGeom>
              <a:rect b="b" l="l" r="r" t="t"/>
              <a:pathLst>
                <a:path extrusionOk="0" h="633" w="634">
                  <a:moveTo>
                    <a:pt x="348" y="28"/>
                  </a:moveTo>
                  <a:cubicBezTo>
                    <a:pt x="351" y="28"/>
                    <a:pt x="354" y="28"/>
                    <a:pt x="356" y="28"/>
                  </a:cubicBezTo>
                  <a:cubicBezTo>
                    <a:pt x="417" y="35"/>
                    <a:pt x="477" y="63"/>
                    <a:pt x="524" y="111"/>
                  </a:cubicBezTo>
                  <a:cubicBezTo>
                    <a:pt x="570" y="157"/>
                    <a:pt x="599" y="215"/>
                    <a:pt x="608" y="278"/>
                  </a:cubicBezTo>
                  <a:cubicBezTo>
                    <a:pt x="608" y="296"/>
                    <a:pt x="606" y="319"/>
                    <a:pt x="589" y="336"/>
                  </a:cubicBezTo>
                  <a:cubicBezTo>
                    <a:pt x="577" y="347"/>
                    <a:pt x="561" y="354"/>
                    <a:pt x="541" y="354"/>
                  </a:cubicBezTo>
                  <a:cubicBezTo>
                    <a:pt x="528" y="354"/>
                    <a:pt x="513" y="351"/>
                    <a:pt x="498" y="346"/>
                  </a:cubicBezTo>
                  <a:cubicBezTo>
                    <a:pt x="454" y="335"/>
                    <a:pt x="410" y="306"/>
                    <a:pt x="369" y="265"/>
                  </a:cubicBezTo>
                  <a:cubicBezTo>
                    <a:pt x="330" y="226"/>
                    <a:pt x="301" y="180"/>
                    <a:pt x="288" y="137"/>
                  </a:cubicBezTo>
                  <a:cubicBezTo>
                    <a:pt x="277" y="98"/>
                    <a:pt x="280" y="64"/>
                    <a:pt x="298" y="46"/>
                  </a:cubicBezTo>
                  <a:cubicBezTo>
                    <a:pt x="313" y="32"/>
                    <a:pt x="332" y="28"/>
                    <a:pt x="348" y="28"/>
                  </a:cubicBezTo>
                  <a:close/>
                  <a:moveTo>
                    <a:pt x="282" y="28"/>
                  </a:moveTo>
                  <a:lnTo>
                    <a:pt x="282" y="28"/>
                  </a:lnTo>
                  <a:cubicBezTo>
                    <a:pt x="256" y="53"/>
                    <a:pt x="249" y="95"/>
                    <a:pt x="264" y="144"/>
                  </a:cubicBezTo>
                  <a:cubicBezTo>
                    <a:pt x="278" y="192"/>
                    <a:pt x="310" y="241"/>
                    <a:pt x="352" y="283"/>
                  </a:cubicBezTo>
                  <a:cubicBezTo>
                    <a:pt x="394" y="326"/>
                    <a:pt x="443" y="356"/>
                    <a:pt x="490" y="371"/>
                  </a:cubicBezTo>
                  <a:cubicBezTo>
                    <a:pt x="508" y="375"/>
                    <a:pt x="525" y="378"/>
                    <a:pt x="540" y="378"/>
                  </a:cubicBezTo>
                  <a:cubicBezTo>
                    <a:pt x="567" y="378"/>
                    <a:pt x="590" y="369"/>
                    <a:pt x="608" y="353"/>
                  </a:cubicBezTo>
                  <a:lnTo>
                    <a:pt x="608" y="353"/>
                  </a:lnTo>
                  <a:cubicBezTo>
                    <a:pt x="603" y="381"/>
                    <a:pt x="596" y="408"/>
                    <a:pt x="584" y="434"/>
                  </a:cubicBezTo>
                  <a:cubicBezTo>
                    <a:pt x="561" y="447"/>
                    <a:pt x="533" y="453"/>
                    <a:pt x="503" y="453"/>
                  </a:cubicBezTo>
                  <a:cubicBezTo>
                    <a:pt x="446" y="453"/>
                    <a:pt x="381" y="430"/>
                    <a:pt x="324" y="387"/>
                  </a:cubicBezTo>
                  <a:cubicBezTo>
                    <a:pt x="322" y="385"/>
                    <a:pt x="319" y="384"/>
                    <a:pt x="317" y="384"/>
                  </a:cubicBezTo>
                  <a:cubicBezTo>
                    <a:pt x="313" y="384"/>
                    <a:pt x="309" y="386"/>
                    <a:pt x="307" y="389"/>
                  </a:cubicBezTo>
                  <a:cubicBezTo>
                    <a:pt x="303" y="395"/>
                    <a:pt x="304" y="402"/>
                    <a:pt x="308" y="407"/>
                  </a:cubicBezTo>
                  <a:cubicBezTo>
                    <a:pt x="356" y="443"/>
                    <a:pt x="408" y="466"/>
                    <a:pt x="460" y="475"/>
                  </a:cubicBezTo>
                  <a:cubicBezTo>
                    <a:pt x="475" y="476"/>
                    <a:pt x="489" y="478"/>
                    <a:pt x="503" y="478"/>
                  </a:cubicBezTo>
                  <a:cubicBezTo>
                    <a:pt x="525" y="478"/>
                    <a:pt x="547" y="475"/>
                    <a:pt x="567" y="469"/>
                  </a:cubicBezTo>
                  <a:lnTo>
                    <a:pt x="567" y="469"/>
                  </a:lnTo>
                  <a:cubicBezTo>
                    <a:pt x="555" y="488"/>
                    <a:pt x="541" y="506"/>
                    <a:pt x="524" y="522"/>
                  </a:cubicBezTo>
                  <a:cubicBezTo>
                    <a:pt x="521" y="527"/>
                    <a:pt x="516" y="530"/>
                    <a:pt x="512" y="534"/>
                  </a:cubicBezTo>
                  <a:cubicBezTo>
                    <a:pt x="490" y="540"/>
                    <a:pt x="469" y="543"/>
                    <a:pt x="446" y="543"/>
                  </a:cubicBezTo>
                  <a:cubicBezTo>
                    <a:pt x="362" y="543"/>
                    <a:pt x="271" y="504"/>
                    <a:pt x="202" y="433"/>
                  </a:cubicBezTo>
                  <a:cubicBezTo>
                    <a:pt x="112" y="345"/>
                    <a:pt x="73" y="223"/>
                    <a:pt x="100" y="122"/>
                  </a:cubicBezTo>
                  <a:cubicBezTo>
                    <a:pt x="105" y="118"/>
                    <a:pt x="108" y="115"/>
                    <a:pt x="112" y="111"/>
                  </a:cubicBezTo>
                  <a:cubicBezTo>
                    <a:pt x="129" y="93"/>
                    <a:pt x="147" y="80"/>
                    <a:pt x="167" y="67"/>
                  </a:cubicBezTo>
                  <a:lnTo>
                    <a:pt x="167" y="67"/>
                  </a:lnTo>
                  <a:cubicBezTo>
                    <a:pt x="155" y="100"/>
                    <a:pt x="154" y="137"/>
                    <a:pt x="160" y="174"/>
                  </a:cubicBezTo>
                  <a:cubicBezTo>
                    <a:pt x="168" y="226"/>
                    <a:pt x="193" y="278"/>
                    <a:pt x="228" y="326"/>
                  </a:cubicBezTo>
                  <a:cubicBezTo>
                    <a:pt x="230" y="329"/>
                    <a:pt x="235" y="330"/>
                    <a:pt x="238" y="330"/>
                  </a:cubicBezTo>
                  <a:cubicBezTo>
                    <a:pt x="241" y="330"/>
                    <a:pt x="243" y="330"/>
                    <a:pt x="245" y="329"/>
                  </a:cubicBezTo>
                  <a:cubicBezTo>
                    <a:pt x="251" y="324"/>
                    <a:pt x="252" y="316"/>
                    <a:pt x="248" y="311"/>
                  </a:cubicBezTo>
                  <a:cubicBezTo>
                    <a:pt x="181" y="223"/>
                    <a:pt x="163" y="119"/>
                    <a:pt x="200" y="50"/>
                  </a:cubicBezTo>
                  <a:cubicBezTo>
                    <a:pt x="226" y="38"/>
                    <a:pt x="254" y="31"/>
                    <a:pt x="282" y="28"/>
                  </a:cubicBezTo>
                  <a:close/>
                  <a:moveTo>
                    <a:pt x="69" y="166"/>
                  </a:moveTo>
                  <a:cubicBezTo>
                    <a:pt x="61" y="264"/>
                    <a:pt x="103" y="371"/>
                    <a:pt x="184" y="452"/>
                  </a:cubicBezTo>
                  <a:cubicBezTo>
                    <a:pt x="258" y="525"/>
                    <a:pt x="355" y="567"/>
                    <a:pt x="446" y="567"/>
                  </a:cubicBezTo>
                  <a:cubicBezTo>
                    <a:pt x="453" y="567"/>
                    <a:pt x="462" y="567"/>
                    <a:pt x="469" y="566"/>
                  </a:cubicBezTo>
                  <a:lnTo>
                    <a:pt x="469" y="566"/>
                  </a:lnTo>
                  <a:cubicBezTo>
                    <a:pt x="422" y="594"/>
                    <a:pt x="370" y="608"/>
                    <a:pt x="318" y="608"/>
                  </a:cubicBezTo>
                  <a:cubicBezTo>
                    <a:pt x="243" y="608"/>
                    <a:pt x="169" y="579"/>
                    <a:pt x="112" y="522"/>
                  </a:cubicBezTo>
                  <a:cubicBezTo>
                    <a:pt x="15" y="426"/>
                    <a:pt x="1" y="278"/>
                    <a:pt x="69" y="166"/>
                  </a:cubicBezTo>
                  <a:close/>
                  <a:moveTo>
                    <a:pt x="319" y="1"/>
                  </a:moveTo>
                  <a:cubicBezTo>
                    <a:pt x="233" y="1"/>
                    <a:pt x="154" y="34"/>
                    <a:pt x="95" y="93"/>
                  </a:cubicBezTo>
                  <a:cubicBezTo>
                    <a:pt x="35" y="153"/>
                    <a:pt x="2" y="232"/>
                    <a:pt x="2" y="317"/>
                  </a:cubicBezTo>
                  <a:cubicBezTo>
                    <a:pt x="2" y="401"/>
                    <a:pt x="35" y="480"/>
                    <a:pt x="95" y="540"/>
                  </a:cubicBezTo>
                  <a:cubicBezTo>
                    <a:pt x="154" y="600"/>
                    <a:pt x="233" y="632"/>
                    <a:pt x="319" y="632"/>
                  </a:cubicBezTo>
                  <a:cubicBezTo>
                    <a:pt x="402" y="632"/>
                    <a:pt x="482" y="600"/>
                    <a:pt x="541" y="540"/>
                  </a:cubicBezTo>
                  <a:cubicBezTo>
                    <a:pt x="602" y="480"/>
                    <a:pt x="634" y="401"/>
                    <a:pt x="634" y="317"/>
                  </a:cubicBezTo>
                  <a:cubicBezTo>
                    <a:pt x="634" y="232"/>
                    <a:pt x="602" y="153"/>
                    <a:pt x="541" y="93"/>
                  </a:cubicBezTo>
                  <a:cubicBezTo>
                    <a:pt x="482" y="34"/>
                    <a:pt x="402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3524762" y="1513119"/>
              <a:ext cx="103303" cy="99477"/>
            </a:xfrm>
            <a:custGeom>
              <a:rect b="b" l="l" r="r" t="t"/>
              <a:pathLst>
                <a:path extrusionOk="0" h="182" w="189">
                  <a:moveTo>
                    <a:pt x="45" y="26"/>
                  </a:moveTo>
                  <a:cubicBezTo>
                    <a:pt x="50" y="26"/>
                    <a:pt x="57" y="26"/>
                    <a:pt x="64" y="29"/>
                  </a:cubicBezTo>
                  <a:cubicBezTo>
                    <a:pt x="81" y="36"/>
                    <a:pt x="102" y="49"/>
                    <a:pt x="119" y="66"/>
                  </a:cubicBezTo>
                  <a:cubicBezTo>
                    <a:pt x="136" y="84"/>
                    <a:pt x="151" y="104"/>
                    <a:pt x="157" y="121"/>
                  </a:cubicBezTo>
                  <a:cubicBezTo>
                    <a:pt x="162" y="136"/>
                    <a:pt x="162" y="147"/>
                    <a:pt x="157" y="153"/>
                  </a:cubicBezTo>
                  <a:cubicBezTo>
                    <a:pt x="154" y="155"/>
                    <a:pt x="150" y="156"/>
                    <a:pt x="145" y="156"/>
                  </a:cubicBezTo>
                  <a:cubicBezTo>
                    <a:pt x="139" y="156"/>
                    <a:pt x="132" y="155"/>
                    <a:pt x="125" y="153"/>
                  </a:cubicBezTo>
                  <a:cubicBezTo>
                    <a:pt x="107" y="146"/>
                    <a:pt x="89" y="133"/>
                    <a:pt x="70" y="115"/>
                  </a:cubicBezTo>
                  <a:cubicBezTo>
                    <a:pt x="53" y="98"/>
                    <a:pt x="40" y="78"/>
                    <a:pt x="32" y="60"/>
                  </a:cubicBezTo>
                  <a:cubicBezTo>
                    <a:pt x="28" y="46"/>
                    <a:pt x="28" y="34"/>
                    <a:pt x="32" y="29"/>
                  </a:cubicBezTo>
                  <a:cubicBezTo>
                    <a:pt x="35" y="26"/>
                    <a:pt x="40" y="26"/>
                    <a:pt x="45" y="26"/>
                  </a:cubicBezTo>
                  <a:close/>
                  <a:moveTo>
                    <a:pt x="45" y="0"/>
                  </a:moveTo>
                  <a:cubicBezTo>
                    <a:pt x="33" y="0"/>
                    <a:pt x="23" y="4"/>
                    <a:pt x="15" y="11"/>
                  </a:cubicBezTo>
                  <a:cubicBezTo>
                    <a:pt x="3" y="24"/>
                    <a:pt x="1" y="45"/>
                    <a:pt x="9" y="69"/>
                  </a:cubicBezTo>
                  <a:cubicBezTo>
                    <a:pt x="18" y="89"/>
                    <a:pt x="32" y="113"/>
                    <a:pt x="53" y="133"/>
                  </a:cubicBezTo>
                  <a:cubicBezTo>
                    <a:pt x="73" y="153"/>
                    <a:pt x="96" y="169"/>
                    <a:pt x="118" y="176"/>
                  </a:cubicBezTo>
                  <a:cubicBezTo>
                    <a:pt x="128" y="179"/>
                    <a:pt x="136" y="182"/>
                    <a:pt x="145" y="182"/>
                  </a:cubicBezTo>
                  <a:cubicBezTo>
                    <a:pt x="157" y="182"/>
                    <a:pt x="167" y="178"/>
                    <a:pt x="174" y="170"/>
                  </a:cubicBezTo>
                  <a:cubicBezTo>
                    <a:pt x="187" y="157"/>
                    <a:pt x="188" y="137"/>
                    <a:pt x="180" y="113"/>
                  </a:cubicBezTo>
                  <a:cubicBezTo>
                    <a:pt x="172" y="92"/>
                    <a:pt x="157" y="69"/>
                    <a:pt x="136" y="49"/>
                  </a:cubicBezTo>
                  <a:cubicBezTo>
                    <a:pt x="116" y="29"/>
                    <a:pt x="94" y="13"/>
                    <a:pt x="73" y="6"/>
                  </a:cubicBezTo>
                  <a:cubicBezTo>
                    <a:pt x="63" y="2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3465732" y="1659601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3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6"/>
                    <a:pt x="0" y="9"/>
                    <a:pt x="0" y="14"/>
                  </a:cubicBezTo>
                  <a:cubicBezTo>
                    <a:pt x="0" y="16"/>
                    <a:pt x="2" y="19"/>
                    <a:pt x="3" y="22"/>
                  </a:cubicBezTo>
                  <a:cubicBezTo>
                    <a:pt x="6" y="24"/>
                    <a:pt x="9" y="25"/>
                    <a:pt x="13" y="25"/>
                  </a:cubicBezTo>
                  <a:cubicBezTo>
                    <a:pt x="16" y="25"/>
                    <a:pt x="19" y="24"/>
                    <a:pt x="22" y="22"/>
                  </a:cubicBezTo>
                  <a:cubicBezTo>
                    <a:pt x="23" y="19"/>
                    <a:pt x="25" y="16"/>
                    <a:pt x="25" y="14"/>
                  </a:cubicBezTo>
                  <a:cubicBezTo>
                    <a:pt x="25" y="9"/>
                    <a:pt x="23" y="6"/>
                    <a:pt x="22" y="5"/>
                  </a:cubicBezTo>
                  <a:cubicBezTo>
                    <a:pt x="19" y="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41"/>
          <p:cNvGrpSpPr/>
          <p:nvPr/>
        </p:nvGrpSpPr>
        <p:grpSpPr>
          <a:xfrm>
            <a:off x="4377280" y="1752675"/>
            <a:ext cx="389444" cy="329085"/>
            <a:chOff x="1895969" y="1496721"/>
            <a:chExt cx="345435" cy="291871"/>
          </a:xfrm>
        </p:grpSpPr>
        <p:sp>
          <p:nvSpPr>
            <p:cNvPr id="638" name="Google Shape;638;p41"/>
            <p:cNvSpPr/>
            <p:nvPr/>
          </p:nvSpPr>
          <p:spPr>
            <a:xfrm>
              <a:off x="1895969" y="1496721"/>
              <a:ext cx="338330" cy="127899"/>
            </a:xfrm>
            <a:custGeom>
              <a:rect b="b" l="l" r="r" t="t"/>
              <a:pathLst>
                <a:path extrusionOk="0" h="234" w="619">
                  <a:moveTo>
                    <a:pt x="266" y="77"/>
                  </a:moveTo>
                  <a:lnTo>
                    <a:pt x="266" y="157"/>
                  </a:lnTo>
                  <a:lnTo>
                    <a:pt x="219" y="157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7"/>
                  </a:lnTo>
                  <a:lnTo>
                    <a:pt x="291" y="157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7"/>
                  </a:lnTo>
                  <a:lnTo>
                    <a:pt x="365" y="157"/>
                  </a:lnTo>
                  <a:lnTo>
                    <a:pt x="365" y="77"/>
                  </a:lnTo>
                  <a:close/>
                  <a:moveTo>
                    <a:pt x="116" y="25"/>
                  </a:moveTo>
                  <a:cubicBezTo>
                    <a:pt x="148" y="25"/>
                    <a:pt x="177" y="41"/>
                    <a:pt x="193" y="69"/>
                  </a:cubicBezTo>
                  <a:lnTo>
                    <a:pt x="193" y="166"/>
                  </a:lnTo>
                  <a:cubicBezTo>
                    <a:pt x="177" y="192"/>
                    <a:pt x="148" y="208"/>
                    <a:pt x="116" y="208"/>
                  </a:cubicBezTo>
                  <a:cubicBezTo>
                    <a:pt x="66" y="208"/>
                    <a:pt x="25" y="167"/>
                    <a:pt x="25" y="117"/>
                  </a:cubicBezTo>
                  <a:cubicBezTo>
                    <a:pt x="25" y="66"/>
                    <a:pt x="66" y="25"/>
                    <a:pt x="116" y="25"/>
                  </a:cubicBezTo>
                  <a:close/>
                  <a:moveTo>
                    <a:pt x="116" y="1"/>
                  </a:moveTo>
                  <a:cubicBezTo>
                    <a:pt x="53" y="1"/>
                    <a:pt x="1" y="53"/>
                    <a:pt x="1" y="117"/>
                  </a:cubicBezTo>
                  <a:cubicBezTo>
                    <a:pt x="1" y="182"/>
                    <a:pt x="53" y="234"/>
                    <a:pt x="116" y="234"/>
                  </a:cubicBezTo>
                  <a:cubicBezTo>
                    <a:pt x="155" y="234"/>
                    <a:pt x="191" y="213"/>
                    <a:pt x="213" y="182"/>
                  </a:cubicBezTo>
                  <a:lnTo>
                    <a:pt x="419" y="182"/>
                  </a:lnTo>
                  <a:cubicBezTo>
                    <a:pt x="441" y="213"/>
                    <a:pt x="477" y="234"/>
                    <a:pt x="516" y="234"/>
                  </a:cubicBezTo>
                  <a:cubicBezTo>
                    <a:pt x="557" y="234"/>
                    <a:pt x="594" y="212"/>
                    <a:pt x="616" y="177"/>
                  </a:cubicBezTo>
                  <a:cubicBezTo>
                    <a:pt x="619" y="171"/>
                    <a:pt x="617" y="163"/>
                    <a:pt x="612" y="160"/>
                  </a:cubicBezTo>
                  <a:cubicBezTo>
                    <a:pt x="610" y="159"/>
                    <a:pt x="607" y="158"/>
                    <a:pt x="605" y="158"/>
                  </a:cubicBezTo>
                  <a:cubicBezTo>
                    <a:pt x="601" y="158"/>
                    <a:pt x="596" y="160"/>
                    <a:pt x="594" y="164"/>
                  </a:cubicBezTo>
                  <a:cubicBezTo>
                    <a:pt x="577" y="192"/>
                    <a:pt x="548" y="209"/>
                    <a:pt x="516" y="209"/>
                  </a:cubicBezTo>
                  <a:cubicBezTo>
                    <a:pt x="484" y="209"/>
                    <a:pt x="456" y="192"/>
                    <a:pt x="438" y="166"/>
                  </a:cubicBezTo>
                  <a:lnTo>
                    <a:pt x="438" y="69"/>
                  </a:lnTo>
                  <a:cubicBezTo>
                    <a:pt x="456" y="41"/>
                    <a:pt x="484" y="25"/>
                    <a:pt x="516" y="25"/>
                  </a:cubicBezTo>
                  <a:cubicBezTo>
                    <a:pt x="548" y="25"/>
                    <a:pt x="577" y="41"/>
                    <a:pt x="594" y="70"/>
                  </a:cubicBezTo>
                  <a:cubicBezTo>
                    <a:pt x="596" y="74"/>
                    <a:pt x="601" y="76"/>
                    <a:pt x="605" y="76"/>
                  </a:cubicBezTo>
                  <a:cubicBezTo>
                    <a:pt x="607" y="76"/>
                    <a:pt x="610" y="76"/>
                    <a:pt x="612" y="75"/>
                  </a:cubicBezTo>
                  <a:cubicBezTo>
                    <a:pt x="617" y="70"/>
                    <a:pt x="619" y="63"/>
                    <a:pt x="616" y="57"/>
                  </a:cubicBezTo>
                  <a:cubicBezTo>
                    <a:pt x="594" y="21"/>
                    <a:pt x="557" y="1"/>
                    <a:pt x="516" y="1"/>
                  </a:cubicBezTo>
                  <a:cubicBezTo>
                    <a:pt x="477" y="1"/>
                    <a:pt x="441" y="21"/>
                    <a:pt x="419" y="53"/>
                  </a:cubicBezTo>
                  <a:lnTo>
                    <a:pt x="213" y="53"/>
                  </a:lnTo>
                  <a:cubicBezTo>
                    <a:pt x="191" y="21"/>
                    <a:pt x="15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1895969" y="1661240"/>
              <a:ext cx="345435" cy="127352"/>
            </a:xfrm>
            <a:custGeom>
              <a:rect b="b" l="l" r="r" t="t"/>
              <a:pathLst>
                <a:path extrusionOk="0" h="233" w="632">
                  <a:moveTo>
                    <a:pt x="266" y="77"/>
                  </a:moveTo>
                  <a:lnTo>
                    <a:pt x="266" y="156"/>
                  </a:lnTo>
                  <a:lnTo>
                    <a:pt x="219" y="156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6"/>
                  </a:lnTo>
                  <a:lnTo>
                    <a:pt x="291" y="156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6"/>
                  </a:lnTo>
                  <a:lnTo>
                    <a:pt x="365" y="156"/>
                  </a:lnTo>
                  <a:lnTo>
                    <a:pt x="365" y="77"/>
                  </a:lnTo>
                  <a:close/>
                  <a:moveTo>
                    <a:pt x="116" y="26"/>
                  </a:moveTo>
                  <a:cubicBezTo>
                    <a:pt x="148" y="26"/>
                    <a:pt x="177" y="42"/>
                    <a:pt x="193" y="68"/>
                  </a:cubicBezTo>
                  <a:lnTo>
                    <a:pt x="193" y="165"/>
                  </a:lnTo>
                  <a:cubicBezTo>
                    <a:pt x="177" y="193"/>
                    <a:pt x="148" y="208"/>
                    <a:pt x="116" y="208"/>
                  </a:cubicBezTo>
                  <a:cubicBezTo>
                    <a:pt x="66" y="208"/>
                    <a:pt x="25" y="168"/>
                    <a:pt x="25" y="117"/>
                  </a:cubicBezTo>
                  <a:cubicBezTo>
                    <a:pt x="25" y="67"/>
                    <a:pt x="66" y="26"/>
                    <a:pt x="116" y="26"/>
                  </a:cubicBezTo>
                  <a:close/>
                  <a:moveTo>
                    <a:pt x="516" y="26"/>
                  </a:moveTo>
                  <a:cubicBezTo>
                    <a:pt x="567" y="26"/>
                    <a:pt x="607" y="67"/>
                    <a:pt x="607" y="117"/>
                  </a:cubicBezTo>
                  <a:cubicBezTo>
                    <a:pt x="607" y="168"/>
                    <a:pt x="567" y="208"/>
                    <a:pt x="516" y="208"/>
                  </a:cubicBezTo>
                  <a:cubicBezTo>
                    <a:pt x="484" y="208"/>
                    <a:pt x="456" y="193"/>
                    <a:pt x="438" y="165"/>
                  </a:cubicBezTo>
                  <a:lnTo>
                    <a:pt x="438" y="68"/>
                  </a:lnTo>
                  <a:cubicBezTo>
                    <a:pt x="456" y="42"/>
                    <a:pt x="484" y="26"/>
                    <a:pt x="516" y="26"/>
                  </a:cubicBezTo>
                  <a:close/>
                  <a:moveTo>
                    <a:pt x="116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1"/>
                    <a:pt x="53" y="233"/>
                    <a:pt x="116" y="233"/>
                  </a:cubicBezTo>
                  <a:cubicBezTo>
                    <a:pt x="155" y="233"/>
                    <a:pt x="191" y="213"/>
                    <a:pt x="213" y="181"/>
                  </a:cubicBezTo>
                  <a:lnTo>
                    <a:pt x="419" y="181"/>
                  </a:lnTo>
                  <a:cubicBezTo>
                    <a:pt x="441" y="213"/>
                    <a:pt x="477" y="233"/>
                    <a:pt x="516" y="233"/>
                  </a:cubicBezTo>
                  <a:cubicBezTo>
                    <a:pt x="580" y="233"/>
                    <a:pt x="632" y="181"/>
                    <a:pt x="632" y="117"/>
                  </a:cubicBezTo>
                  <a:cubicBezTo>
                    <a:pt x="632" y="52"/>
                    <a:pt x="580" y="0"/>
                    <a:pt x="516" y="0"/>
                  </a:cubicBezTo>
                  <a:cubicBezTo>
                    <a:pt x="477" y="0"/>
                    <a:pt x="441" y="21"/>
                    <a:pt x="419" y="52"/>
                  </a:cubicBezTo>
                  <a:lnTo>
                    <a:pt x="213" y="52"/>
                  </a:lnTo>
                  <a:cubicBezTo>
                    <a:pt x="191" y="21"/>
                    <a:pt x="155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2227740" y="1553565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2" y="1"/>
                  </a:moveTo>
                  <a:cubicBezTo>
                    <a:pt x="9" y="1"/>
                    <a:pt x="6" y="2"/>
                    <a:pt x="3" y="4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17"/>
                    <a:pt x="2" y="20"/>
                    <a:pt x="3" y="21"/>
                  </a:cubicBezTo>
                  <a:cubicBezTo>
                    <a:pt x="6" y="24"/>
                    <a:pt x="9" y="26"/>
                    <a:pt x="12" y="26"/>
                  </a:cubicBezTo>
                  <a:cubicBezTo>
                    <a:pt x="16" y="26"/>
                    <a:pt x="19" y="24"/>
                    <a:pt x="22" y="21"/>
                  </a:cubicBezTo>
                  <a:cubicBezTo>
                    <a:pt x="23" y="20"/>
                    <a:pt x="25" y="15"/>
                    <a:pt x="25" y="13"/>
                  </a:cubicBezTo>
                  <a:cubicBezTo>
                    <a:pt x="25" y="10"/>
                    <a:pt x="23" y="7"/>
                    <a:pt x="22" y="4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41"/>
          <p:cNvSpPr txBox="1"/>
          <p:nvPr>
            <p:ph idx="1" type="subTitle"/>
          </p:nvPr>
        </p:nvSpPr>
        <p:spPr>
          <a:xfrm>
            <a:off x="5165525" y="4088550"/>
            <a:ext cx="34143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/>
              <a:t>Honorable Mentions:</a:t>
            </a:r>
            <a:r>
              <a:rPr b="0" lang="en" sz="1800"/>
              <a:t>    </a:t>
            </a:r>
            <a:r>
              <a:rPr lang="en" sz="1800"/>
              <a:t>Vanderbilt</a:t>
            </a:r>
            <a:r>
              <a:rPr b="0" lang="en" sz="1800"/>
              <a:t> (7.53)  </a:t>
            </a:r>
            <a:r>
              <a:rPr lang="en" sz="1800"/>
              <a:t> Oral Roberts </a:t>
            </a:r>
            <a:r>
              <a:rPr b="0" lang="en" sz="1800"/>
              <a:t>(7.6)   </a:t>
            </a:r>
            <a:r>
              <a:rPr lang="en" sz="1800"/>
              <a:t>Fresno State</a:t>
            </a:r>
            <a:r>
              <a:rPr b="0" lang="en" sz="1800"/>
              <a:t> (7.8)</a:t>
            </a:r>
            <a:endParaRPr b="0" sz="1800"/>
          </a:p>
        </p:txBody>
      </p:sp>
      <p:pic>
        <p:nvPicPr>
          <p:cNvPr id="642" name="Google Shape;6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50" y="1250738"/>
            <a:ext cx="1752448" cy="98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225" y="1250750"/>
            <a:ext cx="1623542" cy="98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7828" y="1250750"/>
            <a:ext cx="822009" cy="98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1"/>
          <p:cNvPicPr preferRelativeResize="0"/>
          <p:nvPr/>
        </p:nvPicPr>
        <p:blipFill rotWithShape="1">
          <a:blip r:embed="rId6">
            <a:alphaModFix/>
          </a:blip>
          <a:srcRect b="0" l="19629" r="17191" t="16645"/>
          <a:stretch/>
        </p:blipFill>
        <p:spPr>
          <a:xfrm>
            <a:off x="3149775" y="3383475"/>
            <a:ext cx="1853451" cy="16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375" y="3380886"/>
            <a:ext cx="2180399" cy="163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2"/>
          <p:cNvSpPr txBox="1"/>
          <p:nvPr>
            <p:ph idx="1" type="subTitle"/>
          </p:nvPr>
        </p:nvSpPr>
        <p:spPr>
          <a:xfrm>
            <a:off x="333973" y="2850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Houston</a:t>
            </a:r>
            <a:endParaRPr/>
          </a:p>
        </p:txBody>
      </p:sp>
      <p:sp>
        <p:nvSpPr>
          <p:cNvPr id="652" name="Google Shape;652;p42"/>
          <p:cNvSpPr txBox="1"/>
          <p:nvPr>
            <p:ph idx="5" type="subTitle"/>
          </p:nvPr>
        </p:nvSpPr>
        <p:spPr>
          <a:xfrm>
            <a:off x="2414988" y="2850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Louisiana State</a:t>
            </a:r>
            <a:endParaRPr/>
          </a:p>
        </p:txBody>
      </p:sp>
      <p:sp>
        <p:nvSpPr>
          <p:cNvPr id="653" name="Google Shape;653;p42"/>
          <p:cNvSpPr txBox="1"/>
          <p:nvPr>
            <p:ph idx="6" type="subTitle"/>
          </p:nvPr>
        </p:nvSpPr>
        <p:spPr>
          <a:xfrm>
            <a:off x="4496027" y="2850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Auburn</a:t>
            </a:r>
            <a:endParaRPr/>
          </a:p>
        </p:txBody>
      </p:sp>
      <p:sp>
        <p:nvSpPr>
          <p:cNvPr id="654" name="Google Shape;65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RISKIEST </a:t>
            </a:r>
            <a:r>
              <a:rPr lang="en"/>
              <a:t>COLLEGES </a:t>
            </a:r>
            <a:r>
              <a:rPr lang="en"/>
              <a:t>TO DRAFT FROM</a:t>
            </a:r>
            <a:endParaRPr/>
          </a:p>
        </p:txBody>
      </p:sp>
      <p:sp>
        <p:nvSpPr>
          <p:cNvPr id="655" name="Google Shape;655;p42"/>
          <p:cNvSpPr txBox="1"/>
          <p:nvPr>
            <p:ph idx="2" type="subTitle"/>
          </p:nvPr>
        </p:nvSpPr>
        <p:spPr>
          <a:xfrm>
            <a:off x="333975" y="3197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 = 9.7</a:t>
            </a:r>
            <a:endParaRPr/>
          </a:p>
        </p:txBody>
      </p:sp>
      <p:sp>
        <p:nvSpPr>
          <p:cNvPr id="656" name="Google Shape;656;p42"/>
          <p:cNvSpPr txBox="1"/>
          <p:nvPr>
            <p:ph idx="3" type="subTitle"/>
          </p:nvPr>
        </p:nvSpPr>
        <p:spPr>
          <a:xfrm>
            <a:off x="2414988" y="3197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 = 8.87</a:t>
            </a:r>
            <a:endParaRPr/>
          </a:p>
        </p:txBody>
      </p:sp>
      <p:sp>
        <p:nvSpPr>
          <p:cNvPr id="657" name="Google Shape;657;p42"/>
          <p:cNvSpPr txBox="1"/>
          <p:nvPr>
            <p:ph idx="4" type="subTitle"/>
          </p:nvPr>
        </p:nvSpPr>
        <p:spPr>
          <a:xfrm>
            <a:off x="4496026" y="3197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</a:t>
            </a:r>
            <a:r>
              <a:rPr lang="en"/>
              <a:t> = 8.83</a:t>
            </a:r>
            <a:endParaRPr/>
          </a:p>
        </p:txBody>
      </p:sp>
      <p:grpSp>
        <p:nvGrpSpPr>
          <p:cNvPr id="658" name="Google Shape;658;p42"/>
          <p:cNvGrpSpPr/>
          <p:nvPr/>
        </p:nvGrpSpPr>
        <p:grpSpPr>
          <a:xfrm>
            <a:off x="1229441" y="2103787"/>
            <a:ext cx="389463" cy="388849"/>
            <a:chOff x="3322530" y="1469939"/>
            <a:chExt cx="346529" cy="345982"/>
          </a:xfrm>
        </p:grpSpPr>
        <p:sp>
          <p:nvSpPr>
            <p:cNvPr id="659" name="Google Shape;659;p42"/>
            <p:cNvSpPr/>
            <p:nvPr/>
          </p:nvSpPr>
          <p:spPr>
            <a:xfrm>
              <a:off x="3322530" y="1469939"/>
              <a:ext cx="346529" cy="345982"/>
            </a:xfrm>
            <a:custGeom>
              <a:rect b="b" l="l" r="r" t="t"/>
              <a:pathLst>
                <a:path extrusionOk="0" h="633" w="634">
                  <a:moveTo>
                    <a:pt x="348" y="28"/>
                  </a:moveTo>
                  <a:cubicBezTo>
                    <a:pt x="351" y="28"/>
                    <a:pt x="354" y="28"/>
                    <a:pt x="356" y="28"/>
                  </a:cubicBezTo>
                  <a:cubicBezTo>
                    <a:pt x="417" y="35"/>
                    <a:pt x="477" y="63"/>
                    <a:pt x="524" y="111"/>
                  </a:cubicBezTo>
                  <a:cubicBezTo>
                    <a:pt x="570" y="157"/>
                    <a:pt x="599" y="215"/>
                    <a:pt x="608" y="278"/>
                  </a:cubicBezTo>
                  <a:cubicBezTo>
                    <a:pt x="608" y="296"/>
                    <a:pt x="606" y="319"/>
                    <a:pt x="589" y="336"/>
                  </a:cubicBezTo>
                  <a:cubicBezTo>
                    <a:pt x="577" y="347"/>
                    <a:pt x="561" y="354"/>
                    <a:pt x="541" y="354"/>
                  </a:cubicBezTo>
                  <a:cubicBezTo>
                    <a:pt x="528" y="354"/>
                    <a:pt x="513" y="351"/>
                    <a:pt x="498" y="346"/>
                  </a:cubicBezTo>
                  <a:cubicBezTo>
                    <a:pt x="454" y="335"/>
                    <a:pt x="410" y="306"/>
                    <a:pt x="369" y="265"/>
                  </a:cubicBezTo>
                  <a:cubicBezTo>
                    <a:pt x="330" y="226"/>
                    <a:pt x="301" y="180"/>
                    <a:pt x="288" y="137"/>
                  </a:cubicBezTo>
                  <a:cubicBezTo>
                    <a:pt x="277" y="98"/>
                    <a:pt x="280" y="64"/>
                    <a:pt x="298" y="46"/>
                  </a:cubicBezTo>
                  <a:cubicBezTo>
                    <a:pt x="313" y="32"/>
                    <a:pt x="332" y="28"/>
                    <a:pt x="348" y="28"/>
                  </a:cubicBezTo>
                  <a:close/>
                  <a:moveTo>
                    <a:pt x="282" y="28"/>
                  </a:moveTo>
                  <a:lnTo>
                    <a:pt x="282" y="28"/>
                  </a:lnTo>
                  <a:cubicBezTo>
                    <a:pt x="256" y="53"/>
                    <a:pt x="249" y="95"/>
                    <a:pt x="264" y="144"/>
                  </a:cubicBezTo>
                  <a:cubicBezTo>
                    <a:pt x="278" y="192"/>
                    <a:pt x="310" y="241"/>
                    <a:pt x="352" y="283"/>
                  </a:cubicBezTo>
                  <a:cubicBezTo>
                    <a:pt x="394" y="326"/>
                    <a:pt x="443" y="356"/>
                    <a:pt x="490" y="371"/>
                  </a:cubicBezTo>
                  <a:cubicBezTo>
                    <a:pt x="508" y="375"/>
                    <a:pt x="525" y="378"/>
                    <a:pt x="540" y="378"/>
                  </a:cubicBezTo>
                  <a:cubicBezTo>
                    <a:pt x="567" y="378"/>
                    <a:pt x="590" y="369"/>
                    <a:pt x="608" y="353"/>
                  </a:cubicBezTo>
                  <a:lnTo>
                    <a:pt x="608" y="353"/>
                  </a:lnTo>
                  <a:cubicBezTo>
                    <a:pt x="603" y="381"/>
                    <a:pt x="596" y="408"/>
                    <a:pt x="584" y="434"/>
                  </a:cubicBezTo>
                  <a:cubicBezTo>
                    <a:pt x="561" y="447"/>
                    <a:pt x="533" y="453"/>
                    <a:pt x="503" y="453"/>
                  </a:cubicBezTo>
                  <a:cubicBezTo>
                    <a:pt x="446" y="453"/>
                    <a:pt x="381" y="430"/>
                    <a:pt x="324" y="387"/>
                  </a:cubicBezTo>
                  <a:cubicBezTo>
                    <a:pt x="322" y="385"/>
                    <a:pt x="319" y="384"/>
                    <a:pt x="317" y="384"/>
                  </a:cubicBezTo>
                  <a:cubicBezTo>
                    <a:pt x="313" y="384"/>
                    <a:pt x="309" y="386"/>
                    <a:pt x="307" y="389"/>
                  </a:cubicBezTo>
                  <a:cubicBezTo>
                    <a:pt x="303" y="395"/>
                    <a:pt x="304" y="402"/>
                    <a:pt x="308" y="407"/>
                  </a:cubicBezTo>
                  <a:cubicBezTo>
                    <a:pt x="356" y="443"/>
                    <a:pt x="408" y="466"/>
                    <a:pt x="460" y="475"/>
                  </a:cubicBezTo>
                  <a:cubicBezTo>
                    <a:pt x="475" y="476"/>
                    <a:pt x="489" y="478"/>
                    <a:pt x="503" y="478"/>
                  </a:cubicBezTo>
                  <a:cubicBezTo>
                    <a:pt x="525" y="478"/>
                    <a:pt x="547" y="475"/>
                    <a:pt x="567" y="469"/>
                  </a:cubicBezTo>
                  <a:lnTo>
                    <a:pt x="567" y="469"/>
                  </a:lnTo>
                  <a:cubicBezTo>
                    <a:pt x="555" y="488"/>
                    <a:pt x="541" y="506"/>
                    <a:pt x="524" y="522"/>
                  </a:cubicBezTo>
                  <a:cubicBezTo>
                    <a:pt x="521" y="527"/>
                    <a:pt x="516" y="530"/>
                    <a:pt x="512" y="534"/>
                  </a:cubicBezTo>
                  <a:cubicBezTo>
                    <a:pt x="490" y="540"/>
                    <a:pt x="469" y="543"/>
                    <a:pt x="446" y="543"/>
                  </a:cubicBezTo>
                  <a:cubicBezTo>
                    <a:pt x="362" y="543"/>
                    <a:pt x="271" y="504"/>
                    <a:pt x="202" y="433"/>
                  </a:cubicBezTo>
                  <a:cubicBezTo>
                    <a:pt x="112" y="345"/>
                    <a:pt x="73" y="223"/>
                    <a:pt x="100" y="122"/>
                  </a:cubicBezTo>
                  <a:cubicBezTo>
                    <a:pt x="105" y="118"/>
                    <a:pt x="108" y="115"/>
                    <a:pt x="112" y="111"/>
                  </a:cubicBezTo>
                  <a:cubicBezTo>
                    <a:pt x="129" y="93"/>
                    <a:pt x="147" y="80"/>
                    <a:pt x="167" y="67"/>
                  </a:cubicBezTo>
                  <a:lnTo>
                    <a:pt x="167" y="67"/>
                  </a:lnTo>
                  <a:cubicBezTo>
                    <a:pt x="155" y="100"/>
                    <a:pt x="154" y="137"/>
                    <a:pt x="160" y="174"/>
                  </a:cubicBezTo>
                  <a:cubicBezTo>
                    <a:pt x="168" y="226"/>
                    <a:pt x="193" y="278"/>
                    <a:pt x="228" y="326"/>
                  </a:cubicBezTo>
                  <a:cubicBezTo>
                    <a:pt x="230" y="329"/>
                    <a:pt x="235" y="330"/>
                    <a:pt x="238" y="330"/>
                  </a:cubicBezTo>
                  <a:cubicBezTo>
                    <a:pt x="241" y="330"/>
                    <a:pt x="243" y="330"/>
                    <a:pt x="245" y="329"/>
                  </a:cubicBezTo>
                  <a:cubicBezTo>
                    <a:pt x="251" y="324"/>
                    <a:pt x="252" y="316"/>
                    <a:pt x="248" y="311"/>
                  </a:cubicBezTo>
                  <a:cubicBezTo>
                    <a:pt x="181" y="223"/>
                    <a:pt x="163" y="119"/>
                    <a:pt x="200" y="50"/>
                  </a:cubicBezTo>
                  <a:cubicBezTo>
                    <a:pt x="226" y="38"/>
                    <a:pt x="254" y="31"/>
                    <a:pt x="282" y="28"/>
                  </a:cubicBezTo>
                  <a:close/>
                  <a:moveTo>
                    <a:pt x="69" y="166"/>
                  </a:moveTo>
                  <a:cubicBezTo>
                    <a:pt x="61" y="264"/>
                    <a:pt x="103" y="371"/>
                    <a:pt x="184" y="452"/>
                  </a:cubicBezTo>
                  <a:cubicBezTo>
                    <a:pt x="258" y="525"/>
                    <a:pt x="355" y="567"/>
                    <a:pt x="446" y="567"/>
                  </a:cubicBezTo>
                  <a:cubicBezTo>
                    <a:pt x="453" y="567"/>
                    <a:pt x="462" y="567"/>
                    <a:pt x="469" y="566"/>
                  </a:cubicBezTo>
                  <a:lnTo>
                    <a:pt x="469" y="566"/>
                  </a:lnTo>
                  <a:cubicBezTo>
                    <a:pt x="422" y="594"/>
                    <a:pt x="370" y="608"/>
                    <a:pt x="318" y="608"/>
                  </a:cubicBezTo>
                  <a:cubicBezTo>
                    <a:pt x="243" y="608"/>
                    <a:pt x="169" y="579"/>
                    <a:pt x="112" y="522"/>
                  </a:cubicBezTo>
                  <a:cubicBezTo>
                    <a:pt x="15" y="426"/>
                    <a:pt x="1" y="278"/>
                    <a:pt x="69" y="166"/>
                  </a:cubicBezTo>
                  <a:close/>
                  <a:moveTo>
                    <a:pt x="319" y="1"/>
                  </a:moveTo>
                  <a:cubicBezTo>
                    <a:pt x="233" y="1"/>
                    <a:pt x="154" y="34"/>
                    <a:pt x="95" y="93"/>
                  </a:cubicBezTo>
                  <a:cubicBezTo>
                    <a:pt x="35" y="153"/>
                    <a:pt x="2" y="232"/>
                    <a:pt x="2" y="317"/>
                  </a:cubicBezTo>
                  <a:cubicBezTo>
                    <a:pt x="2" y="401"/>
                    <a:pt x="35" y="480"/>
                    <a:pt x="95" y="540"/>
                  </a:cubicBezTo>
                  <a:cubicBezTo>
                    <a:pt x="154" y="600"/>
                    <a:pt x="233" y="632"/>
                    <a:pt x="319" y="632"/>
                  </a:cubicBezTo>
                  <a:cubicBezTo>
                    <a:pt x="402" y="632"/>
                    <a:pt x="482" y="600"/>
                    <a:pt x="541" y="540"/>
                  </a:cubicBezTo>
                  <a:cubicBezTo>
                    <a:pt x="602" y="480"/>
                    <a:pt x="634" y="401"/>
                    <a:pt x="634" y="317"/>
                  </a:cubicBezTo>
                  <a:cubicBezTo>
                    <a:pt x="634" y="232"/>
                    <a:pt x="602" y="153"/>
                    <a:pt x="541" y="93"/>
                  </a:cubicBezTo>
                  <a:cubicBezTo>
                    <a:pt x="482" y="34"/>
                    <a:pt x="402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3524762" y="1513119"/>
              <a:ext cx="103303" cy="99477"/>
            </a:xfrm>
            <a:custGeom>
              <a:rect b="b" l="l" r="r" t="t"/>
              <a:pathLst>
                <a:path extrusionOk="0" h="182" w="189">
                  <a:moveTo>
                    <a:pt x="45" y="26"/>
                  </a:moveTo>
                  <a:cubicBezTo>
                    <a:pt x="50" y="26"/>
                    <a:pt x="57" y="26"/>
                    <a:pt x="64" y="29"/>
                  </a:cubicBezTo>
                  <a:cubicBezTo>
                    <a:pt x="81" y="36"/>
                    <a:pt x="102" y="49"/>
                    <a:pt x="119" y="66"/>
                  </a:cubicBezTo>
                  <a:cubicBezTo>
                    <a:pt x="136" y="84"/>
                    <a:pt x="151" y="104"/>
                    <a:pt x="157" y="121"/>
                  </a:cubicBezTo>
                  <a:cubicBezTo>
                    <a:pt x="162" y="136"/>
                    <a:pt x="162" y="147"/>
                    <a:pt x="157" y="153"/>
                  </a:cubicBezTo>
                  <a:cubicBezTo>
                    <a:pt x="154" y="155"/>
                    <a:pt x="150" y="156"/>
                    <a:pt x="145" y="156"/>
                  </a:cubicBezTo>
                  <a:cubicBezTo>
                    <a:pt x="139" y="156"/>
                    <a:pt x="132" y="155"/>
                    <a:pt x="125" y="153"/>
                  </a:cubicBezTo>
                  <a:cubicBezTo>
                    <a:pt x="107" y="146"/>
                    <a:pt x="89" y="133"/>
                    <a:pt x="70" y="115"/>
                  </a:cubicBezTo>
                  <a:cubicBezTo>
                    <a:pt x="53" y="98"/>
                    <a:pt x="40" y="78"/>
                    <a:pt x="32" y="60"/>
                  </a:cubicBezTo>
                  <a:cubicBezTo>
                    <a:pt x="28" y="46"/>
                    <a:pt x="28" y="34"/>
                    <a:pt x="32" y="29"/>
                  </a:cubicBezTo>
                  <a:cubicBezTo>
                    <a:pt x="35" y="26"/>
                    <a:pt x="40" y="26"/>
                    <a:pt x="45" y="26"/>
                  </a:cubicBezTo>
                  <a:close/>
                  <a:moveTo>
                    <a:pt x="45" y="0"/>
                  </a:moveTo>
                  <a:cubicBezTo>
                    <a:pt x="33" y="0"/>
                    <a:pt x="23" y="4"/>
                    <a:pt x="15" y="11"/>
                  </a:cubicBezTo>
                  <a:cubicBezTo>
                    <a:pt x="3" y="24"/>
                    <a:pt x="1" y="45"/>
                    <a:pt x="9" y="69"/>
                  </a:cubicBezTo>
                  <a:cubicBezTo>
                    <a:pt x="18" y="89"/>
                    <a:pt x="32" y="113"/>
                    <a:pt x="53" y="133"/>
                  </a:cubicBezTo>
                  <a:cubicBezTo>
                    <a:pt x="73" y="153"/>
                    <a:pt x="96" y="169"/>
                    <a:pt x="118" y="176"/>
                  </a:cubicBezTo>
                  <a:cubicBezTo>
                    <a:pt x="128" y="179"/>
                    <a:pt x="136" y="182"/>
                    <a:pt x="145" y="182"/>
                  </a:cubicBezTo>
                  <a:cubicBezTo>
                    <a:pt x="157" y="182"/>
                    <a:pt x="167" y="178"/>
                    <a:pt x="174" y="170"/>
                  </a:cubicBezTo>
                  <a:cubicBezTo>
                    <a:pt x="187" y="157"/>
                    <a:pt x="188" y="137"/>
                    <a:pt x="180" y="113"/>
                  </a:cubicBezTo>
                  <a:cubicBezTo>
                    <a:pt x="172" y="92"/>
                    <a:pt x="157" y="69"/>
                    <a:pt x="136" y="49"/>
                  </a:cubicBezTo>
                  <a:cubicBezTo>
                    <a:pt x="116" y="29"/>
                    <a:pt x="94" y="13"/>
                    <a:pt x="73" y="6"/>
                  </a:cubicBezTo>
                  <a:cubicBezTo>
                    <a:pt x="63" y="2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3465732" y="1659601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3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6"/>
                    <a:pt x="0" y="9"/>
                    <a:pt x="0" y="14"/>
                  </a:cubicBezTo>
                  <a:cubicBezTo>
                    <a:pt x="0" y="16"/>
                    <a:pt x="2" y="19"/>
                    <a:pt x="3" y="22"/>
                  </a:cubicBezTo>
                  <a:cubicBezTo>
                    <a:pt x="6" y="24"/>
                    <a:pt x="9" y="25"/>
                    <a:pt x="13" y="25"/>
                  </a:cubicBezTo>
                  <a:cubicBezTo>
                    <a:pt x="16" y="25"/>
                    <a:pt x="19" y="24"/>
                    <a:pt x="22" y="22"/>
                  </a:cubicBezTo>
                  <a:cubicBezTo>
                    <a:pt x="23" y="19"/>
                    <a:pt x="25" y="16"/>
                    <a:pt x="25" y="14"/>
                  </a:cubicBezTo>
                  <a:cubicBezTo>
                    <a:pt x="25" y="9"/>
                    <a:pt x="23" y="6"/>
                    <a:pt x="22" y="5"/>
                  </a:cubicBezTo>
                  <a:cubicBezTo>
                    <a:pt x="19" y="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42"/>
          <p:cNvGrpSpPr/>
          <p:nvPr/>
        </p:nvGrpSpPr>
        <p:grpSpPr>
          <a:xfrm>
            <a:off x="3996280" y="2133675"/>
            <a:ext cx="389444" cy="329085"/>
            <a:chOff x="1895969" y="1496721"/>
            <a:chExt cx="345435" cy="291871"/>
          </a:xfrm>
        </p:grpSpPr>
        <p:sp>
          <p:nvSpPr>
            <p:cNvPr id="663" name="Google Shape;663;p42"/>
            <p:cNvSpPr/>
            <p:nvPr/>
          </p:nvSpPr>
          <p:spPr>
            <a:xfrm>
              <a:off x="1895969" y="1496721"/>
              <a:ext cx="338330" cy="127899"/>
            </a:xfrm>
            <a:custGeom>
              <a:rect b="b" l="l" r="r" t="t"/>
              <a:pathLst>
                <a:path extrusionOk="0" h="234" w="619">
                  <a:moveTo>
                    <a:pt x="266" y="77"/>
                  </a:moveTo>
                  <a:lnTo>
                    <a:pt x="266" y="157"/>
                  </a:lnTo>
                  <a:lnTo>
                    <a:pt x="219" y="157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7"/>
                  </a:lnTo>
                  <a:lnTo>
                    <a:pt x="291" y="157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7"/>
                  </a:lnTo>
                  <a:lnTo>
                    <a:pt x="365" y="157"/>
                  </a:lnTo>
                  <a:lnTo>
                    <a:pt x="365" y="77"/>
                  </a:lnTo>
                  <a:close/>
                  <a:moveTo>
                    <a:pt x="116" y="25"/>
                  </a:moveTo>
                  <a:cubicBezTo>
                    <a:pt x="148" y="25"/>
                    <a:pt x="177" y="41"/>
                    <a:pt x="193" y="69"/>
                  </a:cubicBezTo>
                  <a:lnTo>
                    <a:pt x="193" y="166"/>
                  </a:lnTo>
                  <a:cubicBezTo>
                    <a:pt x="177" y="192"/>
                    <a:pt x="148" y="208"/>
                    <a:pt x="116" y="208"/>
                  </a:cubicBezTo>
                  <a:cubicBezTo>
                    <a:pt x="66" y="208"/>
                    <a:pt x="25" y="167"/>
                    <a:pt x="25" y="117"/>
                  </a:cubicBezTo>
                  <a:cubicBezTo>
                    <a:pt x="25" y="66"/>
                    <a:pt x="66" y="25"/>
                    <a:pt x="116" y="25"/>
                  </a:cubicBezTo>
                  <a:close/>
                  <a:moveTo>
                    <a:pt x="116" y="1"/>
                  </a:moveTo>
                  <a:cubicBezTo>
                    <a:pt x="53" y="1"/>
                    <a:pt x="1" y="53"/>
                    <a:pt x="1" y="117"/>
                  </a:cubicBezTo>
                  <a:cubicBezTo>
                    <a:pt x="1" y="182"/>
                    <a:pt x="53" y="234"/>
                    <a:pt x="116" y="234"/>
                  </a:cubicBezTo>
                  <a:cubicBezTo>
                    <a:pt x="155" y="234"/>
                    <a:pt x="191" y="213"/>
                    <a:pt x="213" y="182"/>
                  </a:cubicBezTo>
                  <a:lnTo>
                    <a:pt x="419" y="182"/>
                  </a:lnTo>
                  <a:cubicBezTo>
                    <a:pt x="441" y="213"/>
                    <a:pt x="477" y="234"/>
                    <a:pt x="516" y="234"/>
                  </a:cubicBezTo>
                  <a:cubicBezTo>
                    <a:pt x="557" y="234"/>
                    <a:pt x="594" y="212"/>
                    <a:pt x="616" y="177"/>
                  </a:cubicBezTo>
                  <a:cubicBezTo>
                    <a:pt x="619" y="171"/>
                    <a:pt x="617" y="163"/>
                    <a:pt x="612" y="160"/>
                  </a:cubicBezTo>
                  <a:cubicBezTo>
                    <a:pt x="610" y="159"/>
                    <a:pt x="607" y="158"/>
                    <a:pt x="605" y="158"/>
                  </a:cubicBezTo>
                  <a:cubicBezTo>
                    <a:pt x="601" y="158"/>
                    <a:pt x="596" y="160"/>
                    <a:pt x="594" y="164"/>
                  </a:cubicBezTo>
                  <a:cubicBezTo>
                    <a:pt x="577" y="192"/>
                    <a:pt x="548" y="209"/>
                    <a:pt x="516" y="209"/>
                  </a:cubicBezTo>
                  <a:cubicBezTo>
                    <a:pt x="484" y="209"/>
                    <a:pt x="456" y="192"/>
                    <a:pt x="438" y="166"/>
                  </a:cubicBezTo>
                  <a:lnTo>
                    <a:pt x="438" y="69"/>
                  </a:lnTo>
                  <a:cubicBezTo>
                    <a:pt x="456" y="41"/>
                    <a:pt x="484" y="25"/>
                    <a:pt x="516" y="25"/>
                  </a:cubicBezTo>
                  <a:cubicBezTo>
                    <a:pt x="548" y="25"/>
                    <a:pt x="577" y="41"/>
                    <a:pt x="594" y="70"/>
                  </a:cubicBezTo>
                  <a:cubicBezTo>
                    <a:pt x="596" y="74"/>
                    <a:pt x="601" y="76"/>
                    <a:pt x="605" y="76"/>
                  </a:cubicBezTo>
                  <a:cubicBezTo>
                    <a:pt x="607" y="76"/>
                    <a:pt x="610" y="76"/>
                    <a:pt x="612" y="75"/>
                  </a:cubicBezTo>
                  <a:cubicBezTo>
                    <a:pt x="617" y="70"/>
                    <a:pt x="619" y="63"/>
                    <a:pt x="616" y="57"/>
                  </a:cubicBezTo>
                  <a:cubicBezTo>
                    <a:pt x="594" y="21"/>
                    <a:pt x="557" y="1"/>
                    <a:pt x="516" y="1"/>
                  </a:cubicBezTo>
                  <a:cubicBezTo>
                    <a:pt x="477" y="1"/>
                    <a:pt x="441" y="21"/>
                    <a:pt x="419" y="53"/>
                  </a:cubicBezTo>
                  <a:lnTo>
                    <a:pt x="213" y="53"/>
                  </a:lnTo>
                  <a:cubicBezTo>
                    <a:pt x="191" y="21"/>
                    <a:pt x="15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1895969" y="1661240"/>
              <a:ext cx="345435" cy="127352"/>
            </a:xfrm>
            <a:custGeom>
              <a:rect b="b" l="l" r="r" t="t"/>
              <a:pathLst>
                <a:path extrusionOk="0" h="233" w="632">
                  <a:moveTo>
                    <a:pt x="266" y="77"/>
                  </a:moveTo>
                  <a:lnTo>
                    <a:pt x="266" y="156"/>
                  </a:lnTo>
                  <a:lnTo>
                    <a:pt x="219" y="156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6"/>
                  </a:lnTo>
                  <a:lnTo>
                    <a:pt x="291" y="156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6"/>
                  </a:lnTo>
                  <a:lnTo>
                    <a:pt x="365" y="156"/>
                  </a:lnTo>
                  <a:lnTo>
                    <a:pt x="365" y="77"/>
                  </a:lnTo>
                  <a:close/>
                  <a:moveTo>
                    <a:pt x="116" y="26"/>
                  </a:moveTo>
                  <a:cubicBezTo>
                    <a:pt x="148" y="26"/>
                    <a:pt x="177" y="42"/>
                    <a:pt x="193" y="68"/>
                  </a:cubicBezTo>
                  <a:lnTo>
                    <a:pt x="193" y="165"/>
                  </a:lnTo>
                  <a:cubicBezTo>
                    <a:pt x="177" y="193"/>
                    <a:pt x="148" y="208"/>
                    <a:pt x="116" y="208"/>
                  </a:cubicBezTo>
                  <a:cubicBezTo>
                    <a:pt x="66" y="208"/>
                    <a:pt x="25" y="168"/>
                    <a:pt x="25" y="117"/>
                  </a:cubicBezTo>
                  <a:cubicBezTo>
                    <a:pt x="25" y="67"/>
                    <a:pt x="66" y="26"/>
                    <a:pt x="116" y="26"/>
                  </a:cubicBezTo>
                  <a:close/>
                  <a:moveTo>
                    <a:pt x="516" y="26"/>
                  </a:moveTo>
                  <a:cubicBezTo>
                    <a:pt x="567" y="26"/>
                    <a:pt x="607" y="67"/>
                    <a:pt x="607" y="117"/>
                  </a:cubicBezTo>
                  <a:cubicBezTo>
                    <a:pt x="607" y="168"/>
                    <a:pt x="567" y="208"/>
                    <a:pt x="516" y="208"/>
                  </a:cubicBezTo>
                  <a:cubicBezTo>
                    <a:pt x="484" y="208"/>
                    <a:pt x="456" y="193"/>
                    <a:pt x="438" y="165"/>
                  </a:cubicBezTo>
                  <a:lnTo>
                    <a:pt x="438" y="68"/>
                  </a:lnTo>
                  <a:cubicBezTo>
                    <a:pt x="456" y="42"/>
                    <a:pt x="484" y="26"/>
                    <a:pt x="516" y="26"/>
                  </a:cubicBezTo>
                  <a:close/>
                  <a:moveTo>
                    <a:pt x="116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1"/>
                    <a:pt x="53" y="233"/>
                    <a:pt x="116" y="233"/>
                  </a:cubicBezTo>
                  <a:cubicBezTo>
                    <a:pt x="155" y="233"/>
                    <a:pt x="191" y="213"/>
                    <a:pt x="213" y="181"/>
                  </a:cubicBezTo>
                  <a:lnTo>
                    <a:pt x="419" y="181"/>
                  </a:lnTo>
                  <a:cubicBezTo>
                    <a:pt x="441" y="213"/>
                    <a:pt x="477" y="233"/>
                    <a:pt x="516" y="233"/>
                  </a:cubicBezTo>
                  <a:cubicBezTo>
                    <a:pt x="580" y="233"/>
                    <a:pt x="632" y="181"/>
                    <a:pt x="632" y="117"/>
                  </a:cubicBezTo>
                  <a:cubicBezTo>
                    <a:pt x="632" y="52"/>
                    <a:pt x="580" y="0"/>
                    <a:pt x="516" y="0"/>
                  </a:cubicBezTo>
                  <a:cubicBezTo>
                    <a:pt x="477" y="0"/>
                    <a:pt x="441" y="21"/>
                    <a:pt x="419" y="52"/>
                  </a:cubicBezTo>
                  <a:lnTo>
                    <a:pt x="213" y="52"/>
                  </a:lnTo>
                  <a:cubicBezTo>
                    <a:pt x="191" y="21"/>
                    <a:pt x="155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2227740" y="1553565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2" y="1"/>
                  </a:moveTo>
                  <a:cubicBezTo>
                    <a:pt x="9" y="1"/>
                    <a:pt x="6" y="2"/>
                    <a:pt x="3" y="4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17"/>
                    <a:pt x="2" y="20"/>
                    <a:pt x="3" y="21"/>
                  </a:cubicBezTo>
                  <a:cubicBezTo>
                    <a:pt x="6" y="24"/>
                    <a:pt x="9" y="26"/>
                    <a:pt x="12" y="26"/>
                  </a:cubicBezTo>
                  <a:cubicBezTo>
                    <a:pt x="16" y="26"/>
                    <a:pt x="19" y="24"/>
                    <a:pt x="22" y="21"/>
                  </a:cubicBezTo>
                  <a:cubicBezTo>
                    <a:pt x="23" y="20"/>
                    <a:pt x="25" y="15"/>
                    <a:pt x="25" y="13"/>
                  </a:cubicBezTo>
                  <a:cubicBezTo>
                    <a:pt x="25" y="10"/>
                    <a:pt x="23" y="7"/>
                    <a:pt x="22" y="4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42"/>
          <p:cNvSpPr txBox="1"/>
          <p:nvPr>
            <p:ph idx="1" type="subTitle"/>
          </p:nvPr>
        </p:nvSpPr>
        <p:spPr>
          <a:xfrm>
            <a:off x="651925" y="3936150"/>
            <a:ext cx="38130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/>
              <a:t>Honorable Mentions:</a:t>
            </a:r>
            <a:r>
              <a:rPr b="0" lang="en" sz="1800"/>
              <a:t>    </a:t>
            </a:r>
            <a:r>
              <a:rPr lang="en" sz="1800"/>
              <a:t>Wake Forest</a:t>
            </a:r>
            <a:r>
              <a:rPr b="0" lang="en" sz="1800"/>
              <a:t> (8.05)  </a:t>
            </a:r>
            <a:r>
              <a:rPr lang="en" sz="1800"/>
              <a:t> Georgetown </a:t>
            </a:r>
            <a:r>
              <a:rPr b="0" lang="en" sz="1800"/>
              <a:t>(8.03)   </a:t>
            </a:r>
            <a:r>
              <a:rPr lang="en" sz="1800"/>
              <a:t>Purdue</a:t>
            </a:r>
            <a:r>
              <a:rPr b="0" lang="en" sz="1800"/>
              <a:t> (7.91)</a:t>
            </a:r>
            <a:endParaRPr b="0" sz="1800"/>
          </a:p>
        </p:txBody>
      </p:sp>
      <p:pic>
        <p:nvPicPr>
          <p:cNvPr id="667" name="Google Shape;6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24" y="1569748"/>
            <a:ext cx="1277111" cy="11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775" y="1569749"/>
            <a:ext cx="1972844" cy="11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8747" y="1569750"/>
            <a:ext cx="1254942" cy="11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0825" y="1317400"/>
            <a:ext cx="22701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6425" y="2790609"/>
            <a:ext cx="2270125" cy="151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6028" y="3616612"/>
            <a:ext cx="2043096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2"/>
          <p:cNvSpPr txBox="1"/>
          <p:nvPr/>
        </p:nvSpPr>
        <p:spPr>
          <a:xfrm>
            <a:off x="1077050" y="4430550"/>
            <a:ext cx="33297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Note: Excluding Purdue, all teams are in top 17 of average player rating, out of 89 colleges used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3"/>
          <p:cNvSpPr txBox="1"/>
          <p:nvPr>
            <p:ph idx="1" type="subTitle"/>
          </p:nvPr>
        </p:nvSpPr>
        <p:spPr>
          <a:xfrm>
            <a:off x="2848573" y="2850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Oral Roberts</a:t>
            </a:r>
            <a:endParaRPr/>
          </a:p>
        </p:txBody>
      </p:sp>
      <p:sp>
        <p:nvSpPr>
          <p:cNvPr id="679" name="Google Shape;679;p43"/>
          <p:cNvSpPr txBox="1"/>
          <p:nvPr>
            <p:ph idx="5" type="subTitle"/>
          </p:nvPr>
        </p:nvSpPr>
        <p:spPr>
          <a:xfrm>
            <a:off x="4929588" y="2850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Baylor</a:t>
            </a:r>
            <a:endParaRPr/>
          </a:p>
        </p:txBody>
      </p:sp>
      <p:sp>
        <p:nvSpPr>
          <p:cNvPr id="680" name="Google Shape;680;p43"/>
          <p:cNvSpPr txBox="1"/>
          <p:nvPr>
            <p:ph idx="6" type="subTitle"/>
          </p:nvPr>
        </p:nvSpPr>
        <p:spPr>
          <a:xfrm>
            <a:off x="6782027" y="2850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Seton Hall</a:t>
            </a:r>
            <a:endParaRPr/>
          </a:p>
        </p:txBody>
      </p:sp>
      <p:sp>
        <p:nvSpPr>
          <p:cNvPr id="681" name="Google Shape;681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</a:t>
            </a:r>
            <a:r>
              <a:rPr lang="en"/>
              <a:t> COLLEGES</a:t>
            </a:r>
            <a:endParaRPr/>
          </a:p>
        </p:txBody>
      </p:sp>
      <p:sp>
        <p:nvSpPr>
          <p:cNvPr id="682" name="Google Shape;682;p43"/>
          <p:cNvSpPr txBox="1"/>
          <p:nvPr>
            <p:ph idx="2" type="subTitle"/>
          </p:nvPr>
        </p:nvSpPr>
        <p:spPr>
          <a:xfrm>
            <a:off x="2848575" y="3197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 = 1.34</a:t>
            </a:r>
            <a:endParaRPr/>
          </a:p>
        </p:txBody>
      </p:sp>
      <p:sp>
        <p:nvSpPr>
          <p:cNvPr id="683" name="Google Shape;683;p43"/>
          <p:cNvSpPr txBox="1"/>
          <p:nvPr>
            <p:ph idx="3" type="subTitle"/>
          </p:nvPr>
        </p:nvSpPr>
        <p:spPr>
          <a:xfrm>
            <a:off x="4929588" y="3197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 = 2.14</a:t>
            </a:r>
            <a:endParaRPr/>
          </a:p>
        </p:txBody>
      </p:sp>
      <p:sp>
        <p:nvSpPr>
          <p:cNvPr id="684" name="Google Shape;684;p43"/>
          <p:cNvSpPr txBox="1"/>
          <p:nvPr>
            <p:ph idx="4" type="subTitle"/>
          </p:nvPr>
        </p:nvSpPr>
        <p:spPr>
          <a:xfrm>
            <a:off x="6782026" y="3197700"/>
            <a:ext cx="21804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 = 2.26</a:t>
            </a:r>
            <a:endParaRPr/>
          </a:p>
        </p:txBody>
      </p:sp>
      <p:grpSp>
        <p:nvGrpSpPr>
          <p:cNvPr id="685" name="Google Shape;685;p43"/>
          <p:cNvGrpSpPr/>
          <p:nvPr/>
        </p:nvGrpSpPr>
        <p:grpSpPr>
          <a:xfrm>
            <a:off x="3744041" y="2103787"/>
            <a:ext cx="389463" cy="388849"/>
            <a:chOff x="3322530" y="1469939"/>
            <a:chExt cx="346529" cy="345982"/>
          </a:xfrm>
        </p:grpSpPr>
        <p:sp>
          <p:nvSpPr>
            <p:cNvPr id="686" name="Google Shape;686;p43"/>
            <p:cNvSpPr/>
            <p:nvPr/>
          </p:nvSpPr>
          <p:spPr>
            <a:xfrm>
              <a:off x="3322530" y="1469939"/>
              <a:ext cx="346529" cy="345982"/>
            </a:xfrm>
            <a:custGeom>
              <a:rect b="b" l="l" r="r" t="t"/>
              <a:pathLst>
                <a:path extrusionOk="0" h="633" w="634">
                  <a:moveTo>
                    <a:pt x="348" y="28"/>
                  </a:moveTo>
                  <a:cubicBezTo>
                    <a:pt x="351" y="28"/>
                    <a:pt x="354" y="28"/>
                    <a:pt x="356" y="28"/>
                  </a:cubicBezTo>
                  <a:cubicBezTo>
                    <a:pt x="417" y="35"/>
                    <a:pt x="477" y="63"/>
                    <a:pt x="524" y="111"/>
                  </a:cubicBezTo>
                  <a:cubicBezTo>
                    <a:pt x="570" y="157"/>
                    <a:pt x="599" y="215"/>
                    <a:pt x="608" y="278"/>
                  </a:cubicBezTo>
                  <a:cubicBezTo>
                    <a:pt x="608" y="296"/>
                    <a:pt x="606" y="319"/>
                    <a:pt x="589" y="336"/>
                  </a:cubicBezTo>
                  <a:cubicBezTo>
                    <a:pt x="577" y="347"/>
                    <a:pt x="561" y="354"/>
                    <a:pt x="541" y="354"/>
                  </a:cubicBezTo>
                  <a:cubicBezTo>
                    <a:pt x="528" y="354"/>
                    <a:pt x="513" y="351"/>
                    <a:pt x="498" y="346"/>
                  </a:cubicBezTo>
                  <a:cubicBezTo>
                    <a:pt x="454" y="335"/>
                    <a:pt x="410" y="306"/>
                    <a:pt x="369" y="265"/>
                  </a:cubicBezTo>
                  <a:cubicBezTo>
                    <a:pt x="330" y="226"/>
                    <a:pt x="301" y="180"/>
                    <a:pt x="288" y="137"/>
                  </a:cubicBezTo>
                  <a:cubicBezTo>
                    <a:pt x="277" y="98"/>
                    <a:pt x="280" y="64"/>
                    <a:pt x="298" y="46"/>
                  </a:cubicBezTo>
                  <a:cubicBezTo>
                    <a:pt x="313" y="32"/>
                    <a:pt x="332" y="28"/>
                    <a:pt x="348" y="28"/>
                  </a:cubicBezTo>
                  <a:close/>
                  <a:moveTo>
                    <a:pt x="282" y="28"/>
                  </a:moveTo>
                  <a:lnTo>
                    <a:pt x="282" y="28"/>
                  </a:lnTo>
                  <a:cubicBezTo>
                    <a:pt x="256" y="53"/>
                    <a:pt x="249" y="95"/>
                    <a:pt x="264" y="144"/>
                  </a:cubicBezTo>
                  <a:cubicBezTo>
                    <a:pt x="278" y="192"/>
                    <a:pt x="310" y="241"/>
                    <a:pt x="352" y="283"/>
                  </a:cubicBezTo>
                  <a:cubicBezTo>
                    <a:pt x="394" y="326"/>
                    <a:pt x="443" y="356"/>
                    <a:pt x="490" y="371"/>
                  </a:cubicBezTo>
                  <a:cubicBezTo>
                    <a:pt x="508" y="375"/>
                    <a:pt x="525" y="378"/>
                    <a:pt x="540" y="378"/>
                  </a:cubicBezTo>
                  <a:cubicBezTo>
                    <a:pt x="567" y="378"/>
                    <a:pt x="590" y="369"/>
                    <a:pt x="608" y="353"/>
                  </a:cubicBezTo>
                  <a:lnTo>
                    <a:pt x="608" y="353"/>
                  </a:lnTo>
                  <a:cubicBezTo>
                    <a:pt x="603" y="381"/>
                    <a:pt x="596" y="408"/>
                    <a:pt x="584" y="434"/>
                  </a:cubicBezTo>
                  <a:cubicBezTo>
                    <a:pt x="561" y="447"/>
                    <a:pt x="533" y="453"/>
                    <a:pt x="503" y="453"/>
                  </a:cubicBezTo>
                  <a:cubicBezTo>
                    <a:pt x="446" y="453"/>
                    <a:pt x="381" y="430"/>
                    <a:pt x="324" y="387"/>
                  </a:cubicBezTo>
                  <a:cubicBezTo>
                    <a:pt x="322" y="385"/>
                    <a:pt x="319" y="384"/>
                    <a:pt x="317" y="384"/>
                  </a:cubicBezTo>
                  <a:cubicBezTo>
                    <a:pt x="313" y="384"/>
                    <a:pt x="309" y="386"/>
                    <a:pt x="307" y="389"/>
                  </a:cubicBezTo>
                  <a:cubicBezTo>
                    <a:pt x="303" y="395"/>
                    <a:pt x="304" y="402"/>
                    <a:pt x="308" y="407"/>
                  </a:cubicBezTo>
                  <a:cubicBezTo>
                    <a:pt x="356" y="443"/>
                    <a:pt x="408" y="466"/>
                    <a:pt x="460" y="475"/>
                  </a:cubicBezTo>
                  <a:cubicBezTo>
                    <a:pt x="475" y="476"/>
                    <a:pt x="489" y="478"/>
                    <a:pt x="503" y="478"/>
                  </a:cubicBezTo>
                  <a:cubicBezTo>
                    <a:pt x="525" y="478"/>
                    <a:pt x="547" y="475"/>
                    <a:pt x="567" y="469"/>
                  </a:cubicBezTo>
                  <a:lnTo>
                    <a:pt x="567" y="469"/>
                  </a:lnTo>
                  <a:cubicBezTo>
                    <a:pt x="555" y="488"/>
                    <a:pt x="541" y="506"/>
                    <a:pt x="524" y="522"/>
                  </a:cubicBezTo>
                  <a:cubicBezTo>
                    <a:pt x="521" y="527"/>
                    <a:pt x="516" y="530"/>
                    <a:pt x="512" y="534"/>
                  </a:cubicBezTo>
                  <a:cubicBezTo>
                    <a:pt x="490" y="540"/>
                    <a:pt x="469" y="543"/>
                    <a:pt x="446" y="543"/>
                  </a:cubicBezTo>
                  <a:cubicBezTo>
                    <a:pt x="362" y="543"/>
                    <a:pt x="271" y="504"/>
                    <a:pt x="202" y="433"/>
                  </a:cubicBezTo>
                  <a:cubicBezTo>
                    <a:pt x="112" y="345"/>
                    <a:pt x="73" y="223"/>
                    <a:pt x="100" y="122"/>
                  </a:cubicBezTo>
                  <a:cubicBezTo>
                    <a:pt x="105" y="118"/>
                    <a:pt x="108" y="115"/>
                    <a:pt x="112" y="111"/>
                  </a:cubicBezTo>
                  <a:cubicBezTo>
                    <a:pt x="129" y="93"/>
                    <a:pt x="147" y="80"/>
                    <a:pt x="167" y="67"/>
                  </a:cubicBezTo>
                  <a:lnTo>
                    <a:pt x="167" y="67"/>
                  </a:lnTo>
                  <a:cubicBezTo>
                    <a:pt x="155" y="100"/>
                    <a:pt x="154" y="137"/>
                    <a:pt x="160" y="174"/>
                  </a:cubicBezTo>
                  <a:cubicBezTo>
                    <a:pt x="168" y="226"/>
                    <a:pt x="193" y="278"/>
                    <a:pt x="228" y="326"/>
                  </a:cubicBezTo>
                  <a:cubicBezTo>
                    <a:pt x="230" y="329"/>
                    <a:pt x="235" y="330"/>
                    <a:pt x="238" y="330"/>
                  </a:cubicBezTo>
                  <a:cubicBezTo>
                    <a:pt x="241" y="330"/>
                    <a:pt x="243" y="330"/>
                    <a:pt x="245" y="329"/>
                  </a:cubicBezTo>
                  <a:cubicBezTo>
                    <a:pt x="251" y="324"/>
                    <a:pt x="252" y="316"/>
                    <a:pt x="248" y="311"/>
                  </a:cubicBezTo>
                  <a:cubicBezTo>
                    <a:pt x="181" y="223"/>
                    <a:pt x="163" y="119"/>
                    <a:pt x="200" y="50"/>
                  </a:cubicBezTo>
                  <a:cubicBezTo>
                    <a:pt x="226" y="38"/>
                    <a:pt x="254" y="31"/>
                    <a:pt x="282" y="28"/>
                  </a:cubicBezTo>
                  <a:close/>
                  <a:moveTo>
                    <a:pt x="69" y="166"/>
                  </a:moveTo>
                  <a:cubicBezTo>
                    <a:pt x="61" y="264"/>
                    <a:pt x="103" y="371"/>
                    <a:pt x="184" y="452"/>
                  </a:cubicBezTo>
                  <a:cubicBezTo>
                    <a:pt x="258" y="525"/>
                    <a:pt x="355" y="567"/>
                    <a:pt x="446" y="567"/>
                  </a:cubicBezTo>
                  <a:cubicBezTo>
                    <a:pt x="453" y="567"/>
                    <a:pt x="462" y="567"/>
                    <a:pt x="469" y="566"/>
                  </a:cubicBezTo>
                  <a:lnTo>
                    <a:pt x="469" y="566"/>
                  </a:lnTo>
                  <a:cubicBezTo>
                    <a:pt x="422" y="594"/>
                    <a:pt x="370" y="608"/>
                    <a:pt x="318" y="608"/>
                  </a:cubicBezTo>
                  <a:cubicBezTo>
                    <a:pt x="243" y="608"/>
                    <a:pt x="169" y="579"/>
                    <a:pt x="112" y="522"/>
                  </a:cubicBezTo>
                  <a:cubicBezTo>
                    <a:pt x="15" y="426"/>
                    <a:pt x="1" y="278"/>
                    <a:pt x="69" y="166"/>
                  </a:cubicBezTo>
                  <a:close/>
                  <a:moveTo>
                    <a:pt x="319" y="1"/>
                  </a:moveTo>
                  <a:cubicBezTo>
                    <a:pt x="233" y="1"/>
                    <a:pt x="154" y="34"/>
                    <a:pt x="95" y="93"/>
                  </a:cubicBezTo>
                  <a:cubicBezTo>
                    <a:pt x="35" y="153"/>
                    <a:pt x="2" y="232"/>
                    <a:pt x="2" y="317"/>
                  </a:cubicBezTo>
                  <a:cubicBezTo>
                    <a:pt x="2" y="401"/>
                    <a:pt x="35" y="480"/>
                    <a:pt x="95" y="540"/>
                  </a:cubicBezTo>
                  <a:cubicBezTo>
                    <a:pt x="154" y="600"/>
                    <a:pt x="233" y="632"/>
                    <a:pt x="319" y="632"/>
                  </a:cubicBezTo>
                  <a:cubicBezTo>
                    <a:pt x="402" y="632"/>
                    <a:pt x="482" y="600"/>
                    <a:pt x="541" y="540"/>
                  </a:cubicBezTo>
                  <a:cubicBezTo>
                    <a:pt x="602" y="480"/>
                    <a:pt x="634" y="401"/>
                    <a:pt x="634" y="317"/>
                  </a:cubicBezTo>
                  <a:cubicBezTo>
                    <a:pt x="634" y="232"/>
                    <a:pt x="602" y="153"/>
                    <a:pt x="541" y="93"/>
                  </a:cubicBezTo>
                  <a:cubicBezTo>
                    <a:pt x="482" y="34"/>
                    <a:pt x="402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3524762" y="1513119"/>
              <a:ext cx="103303" cy="99477"/>
            </a:xfrm>
            <a:custGeom>
              <a:rect b="b" l="l" r="r" t="t"/>
              <a:pathLst>
                <a:path extrusionOk="0" h="182" w="189">
                  <a:moveTo>
                    <a:pt x="45" y="26"/>
                  </a:moveTo>
                  <a:cubicBezTo>
                    <a:pt x="50" y="26"/>
                    <a:pt x="57" y="26"/>
                    <a:pt x="64" y="29"/>
                  </a:cubicBezTo>
                  <a:cubicBezTo>
                    <a:pt x="81" y="36"/>
                    <a:pt x="102" y="49"/>
                    <a:pt x="119" y="66"/>
                  </a:cubicBezTo>
                  <a:cubicBezTo>
                    <a:pt x="136" y="84"/>
                    <a:pt x="151" y="104"/>
                    <a:pt x="157" y="121"/>
                  </a:cubicBezTo>
                  <a:cubicBezTo>
                    <a:pt x="162" y="136"/>
                    <a:pt x="162" y="147"/>
                    <a:pt x="157" y="153"/>
                  </a:cubicBezTo>
                  <a:cubicBezTo>
                    <a:pt x="154" y="155"/>
                    <a:pt x="150" y="156"/>
                    <a:pt x="145" y="156"/>
                  </a:cubicBezTo>
                  <a:cubicBezTo>
                    <a:pt x="139" y="156"/>
                    <a:pt x="132" y="155"/>
                    <a:pt x="125" y="153"/>
                  </a:cubicBezTo>
                  <a:cubicBezTo>
                    <a:pt x="107" y="146"/>
                    <a:pt x="89" y="133"/>
                    <a:pt x="70" y="115"/>
                  </a:cubicBezTo>
                  <a:cubicBezTo>
                    <a:pt x="53" y="98"/>
                    <a:pt x="40" y="78"/>
                    <a:pt x="32" y="60"/>
                  </a:cubicBezTo>
                  <a:cubicBezTo>
                    <a:pt x="28" y="46"/>
                    <a:pt x="28" y="34"/>
                    <a:pt x="32" y="29"/>
                  </a:cubicBezTo>
                  <a:cubicBezTo>
                    <a:pt x="35" y="26"/>
                    <a:pt x="40" y="26"/>
                    <a:pt x="45" y="26"/>
                  </a:cubicBezTo>
                  <a:close/>
                  <a:moveTo>
                    <a:pt x="45" y="0"/>
                  </a:moveTo>
                  <a:cubicBezTo>
                    <a:pt x="33" y="0"/>
                    <a:pt x="23" y="4"/>
                    <a:pt x="15" y="11"/>
                  </a:cubicBezTo>
                  <a:cubicBezTo>
                    <a:pt x="3" y="24"/>
                    <a:pt x="1" y="45"/>
                    <a:pt x="9" y="69"/>
                  </a:cubicBezTo>
                  <a:cubicBezTo>
                    <a:pt x="18" y="89"/>
                    <a:pt x="32" y="113"/>
                    <a:pt x="53" y="133"/>
                  </a:cubicBezTo>
                  <a:cubicBezTo>
                    <a:pt x="73" y="153"/>
                    <a:pt x="96" y="169"/>
                    <a:pt x="118" y="176"/>
                  </a:cubicBezTo>
                  <a:cubicBezTo>
                    <a:pt x="128" y="179"/>
                    <a:pt x="136" y="182"/>
                    <a:pt x="145" y="182"/>
                  </a:cubicBezTo>
                  <a:cubicBezTo>
                    <a:pt x="157" y="182"/>
                    <a:pt x="167" y="178"/>
                    <a:pt x="174" y="170"/>
                  </a:cubicBezTo>
                  <a:cubicBezTo>
                    <a:pt x="187" y="157"/>
                    <a:pt x="188" y="137"/>
                    <a:pt x="180" y="113"/>
                  </a:cubicBezTo>
                  <a:cubicBezTo>
                    <a:pt x="172" y="92"/>
                    <a:pt x="157" y="69"/>
                    <a:pt x="136" y="49"/>
                  </a:cubicBezTo>
                  <a:cubicBezTo>
                    <a:pt x="116" y="29"/>
                    <a:pt x="94" y="13"/>
                    <a:pt x="73" y="6"/>
                  </a:cubicBezTo>
                  <a:cubicBezTo>
                    <a:pt x="63" y="2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3465732" y="1659601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3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6"/>
                    <a:pt x="0" y="9"/>
                    <a:pt x="0" y="14"/>
                  </a:cubicBezTo>
                  <a:cubicBezTo>
                    <a:pt x="0" y="16"/>
                    <a:pt x="2" y="19"/>
                    <a:pt x="3" y="22"/>
                  </a:cubicBezTo>
                  <a:cubicBezTo>
                    <a:pt x="6" y="24"/>
                    <a:pt x="9" y="25"/>
                    <a:pt x="13" y="25"/>
                  </a:cubicBezTo>
                  <a:cubicBezTo>
                    <a:pt x="16" y="25"/>
                    <a:pt x="19" y="24"/>
                    <a:pt x="22" y="22"/>
                  </a:cubicBezTo>
                  <a:cubicBezTo>
                    <a:pt x="23" y="19"/>
                    <a:pt x="25" y="16"/>
                    <a:pt x="25" y="14"/>
                  </a:cubicBezTo>
                  <a:cubicBezTo>
                    <a:pt x="25" y="9"/>
                    <a:pt x="23" y="6"/>
                    <a:pt x="22" y="5"/>
                  </a:cubicBezTo>
                  <a:cubicBezTo>
                    <a:pt x="19" y="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43"/>
          <p:cNvGrpSpPr/>
          <p:nvPr/>
        </p:nvGrpSpPr>
        <p:grpSpPr>
          <a:xfrm>
            <a:off x="3996280" y="2133675"/>
            <a:ext cx="389444" cy="329085"/>
            <a:chOff x="1895969" y="1496721"/>
            <a:chExt cx="345435" cy="291871"/>
          </a:xfrm>
        </p:grpSpPr>
        <p:sp>
          <p:nvSpPr>
            <p:cNvPr id="690" name="Google Shape;690;p43"/>
            <p:cNvSpPr/>
            <p:nvPr/>
          </p:nvSpPr>
          <p:spPr>
            <a:xfrm>
              <a:off x="1895969" y="1496721"/>
              <a:ext cx="338330" cy="127899"/>
            </a:xfrm>
            <a:custGeom>
              <a:rect b="b" l="l" r="r" t="t"/>
              <a:pathLst>
                <a:path extrusionOk="0" h="234" w="619">
                  <a:moveTo>
                    <a:pt x="266" y="77"/>
                  </a:moveTo>
                  <a:lnTo>
                    <a:pt x="266" y="157"/>
                  </a:lnTo>
                  <a:lnTo>
                    <a:pt x="219" y="157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7"/>
                  </a:lnTo>
                  <a:lnTo>
                    <a:pt x="291" y="157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7"/>
                  </a:lnTo>
                  <a:lnTo>
                    <a:pt x="365" y="157"/>
                  </a:lnTo>
                  <a:lnTo>
                    <a:pt x="365" y="77"/>
                  </a:lnTo>
                  <a:close/>
                  <a:moveTo>
                    <a:pt x="116" y="25"/>
                  </a:moveTo>
                  <a:cubicBezTo>
                    <a:pt x="148" y="25"/>
                    <a:pt x="177" y="41"/>
                    <a:pt x="193" y="69"/>
                  </a:cubicBezTo>
                  <a:lnTo>
                    <a:pt x="193" y="166"/>
                  </a:lnTo>
                  <a:cubicBezTo>
                    <a:pt x="177" y="192"/>
                    <a:pt x="148" y="208"/>
                    <a:pt x="116" y="208"/>
                  </a:cubicBezTo>
                  <a:cubicBezTo>
                    <a:pt x="66" y="208"/>
                    <a:pt x="25" y="167"/>
                    <a:pt x="25" y="117"/>
                  </a:cubicBezTo>
                  <a:cubicBezTo>
                    <a:pt x="25" y="66"/>
                    <a:pt x="66" y="25"/>
                    <a:pt x="116" y="25"/>
                  </a:cubicBezTo>
                  <a:close/>
                  <a:moveTo>
                    <a:pt x="116" y="1"/>
                  </a:moveTo>
                  <a:cubicBezTo>
                    <a:pt x="53" y="1"/>
                    <a:pt x="1" y="53"/>
                    <a:pt x="1" y="117"/>
                  </a:cubicBezTo>
                  <a:cubicBezTo>
                    <a:pt x="1" y="182"/>
                    <a:pt x="53" y="234"/>
                    <a:pt x="116" y="234"/>
                  </a:cubicBezTo>
                  <a:cubicBezTo>
                    <a:pt x="155" y="234"/>
                    <a:pt x="191" y="213"/>
                    <a:pt x="213" y="182"/>
                  </a:cubicBezTo>
                  <a:lnTo>
                    <a:pt x="419" y="182"/>
                  </a:lnTo>
                  <a:cubicBezTo>
                    <a:pt x="441" y="213"/>
                    <a:pt x="477" y="234"/>
                    <a:pt x="516" y="234"/>
                  </a:cubicBezTo>
                  <a:cubicBezTo>
                    <a:pt x="557" y="234"/>
                    <a:pt x="594" y="212"/>
                    <a:pt x="616" y="177"/>
                  </a:cubicBezTo>
                  <a:cubicBezTo>
                    <a:pt x="619" y="171"/>
                    <a:pt x="617" y="163"/>
                    <a:pt x="612" y="160"/>
                  </a:cubicBezTo>
                  <a:cubicBezTo>
                    <a:pt x="610" y="159"/>
                    <a:pt x="607" y="158"/>
                    <a:pt x="605" y="158"/>
                  </a:cubicBezTo>
                  <a:cubicBezTo>
                    <a:pt x="601" y="158"/>
                    <a:pt x="596" y="160"/>
                    <a:pt x="594" y="164"/>
                  </a:cubicBezTo>
                  <a:cubicBezTo>
                    <a:pt x="577" y="192"/>
                    <a:pt x="548" y="209"/>
                    <a:pt x="516" y="209"/>
                  </a:cubicBezTo>
                  <a:cubicBezTo>
                    <a:pt x="484" y="209"/>
                    <a:pt x="456" y="192"/>
                    <a:pt x="438" y="166"/>
                  </a:cubicBezTo>
                  <a:lnTo>
                    <a:pt x="438" y="69"/>
                  </a:lnTo>
                  <a:cubicBezTo>
                    <a:pt x="456" y="41"/>
                    <a:pt x="484" y="25"/>
                    <a:pt x="516" y="25"/>
                  </a:cubicBezTo>
                  <a:cubicBezTo>
                    <a:pt x="548" y="25"/>
                    <a:pt x="577" y="41"/>
                    <a:pt x="594" y="70"/>
                  </a:cubicBezTo>
                  <a:cubicBezTo>
                    <a:pt x="596" y="74"/>
                    <a:pt x="601" y="76"/>
                    <a:pt x="605" y="76"/>
                  </a:cubicBezTo>
                  <a:cubicBezTo>
                    <a:pt x="607" y="76"/>
                    <a:pt x="610" y="76"/>
                    <a:pt x="612" y="75"/>
                  </a:cubicBezTo>
                  <a:cubicBezTo>
                    <a:pt x="617" y="70"/>
                    <a:pt x="619" y="63"/>
                    <a:pt x="616" y="57"/>
                  </a:cubicBezTo>
                  <a:cubicBezTo>
                    <a:pt x="594" y="21"/>
                    <a:pt x="557" y="1"/>
                    <a:pt x="516" y="1"/>
                  </a:cubicBezTo>
                  <a:cubicBezTo>
                    <a:pt x="477" y="1"/>
                    <a:pt x="441" y="21"/>
                    <a:pt x="419" y="53"/>
                  </a:cubicBezTo>
                  <a:lnTo>
                    <a:pt x="213" y="53"/>
                  </a:lnTo>
                  <a:cubicBezTo>
                    <a:pt x="191" y="21"/>
                    <a:pt x="15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1895969" y="1661240"/>
              <a:ext cx="345435" cy="127352"/>
            </a:xfrm>
            <a:custGeom>
              <a:rect b="b" l="l" r="r" t="t"/>
              <a:pathLst>
                <a:path extrusionOk="0" h="233" w="632">
                  <a:moveTo>
                    <a:pt x="266" y="77"/>
                  </a:moveTo>
                  <a:lnTo>
                    <a:pt x="266" y="156"/>
                  </a:lnTo>
                  <a:lnTo>
                    <a:pt x="219" y="156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6"/>
                  </a:lnTo>
                  <a:lnTo>
                    <a:pt x="291" y="156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6"/>
                  </a:lnTo>
                  <a:lnTo>
                    <a:pt x="365" y="156"/>
                  </a:lnTo>
                  <a:lnTo>
                    <a:pt x="365" y="77"/>
                  </a:lnTo>
                  <a:close/>
                  <a:moveTo>
                    <a:pt x="116" y="26"/>
                  </a:moveTo>
                  <a:cubicBezTo>
                    <a:pt x="148" y="26"/>
                    <a:pt x="177" y="42"/>
                    <a:pt x="193" y="68"/>
                  </a:cubicBezTo>
                  <a:lnTo>
                    <a:pt x="193" y="165"/>
                  </a:lnTo>
                  <a:cubicBezTo>
                    <a:pt x="177" y="193"/>
                    <a:pt x="148" y="208"/>
                    <a:pt x="116" y="208"/>
                  </a:cubicBezTo>
                  <a:cubicBezTo>
                    <a:pt x="66" y="208"/>
                    <a:pt x="25" y="168"/>
                    <a:pt x="25" y="117"/>
                  </a:cubicBezTo>
                  <a:cubicBezTo>
                    <a:pt x="25" y="67"/>
                    <a:pt x="66" y="26"/>
                    <a:pt x="116" y="26"/>
                  </a:cubicBezTo>
                  <a:close/>
                  <a:moveTo>
                    <a:pt x="516" y="26"/>
                  </a:moveTo>
                  <a:cubicBezTo>
                    <a:pt x="567" y="26"/>
                    <a:pt x="607" y="67"/>
                    <a:pt x="607" y="117"/>
                  </a:cubicBezTo>
                  <a:cubicBezTo>
                    <a:pt x="607" y="168"/>
                    <a:pt x="567" y="208"/>
                    <a:pt x="516" y="208"/>
                  </a:cubicBezTo>
                  <a:cubicBezTo>
                    <a:pt x="484" y="208"/>
                    <a:pt x="456" y="193"/>
                    <a:pt x="438" y="165"/>
                  </a:cubicBezTo>
                  <a:lnTo>
                    <a:pt x="438" y="68"/>
                  </a:lnTo>
                  <a:cubicBezTo>
                    <a:pt x="456" y="42"/>
                    <a:pt x="484" y="26"/>
                    <a:pt x="516" y="26"/>
                  </a:cubicBezTo>
                  <a:close/>
                  <a:moveTo>
                    <a:pt x="116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1"/>
                    <a:pt x="53" y="233"/>
                    <a:pt x="116" y="233"/>
                  </a:cubicBezTo>
                  <a:cubicBezTo>
                    <a:pt x="155" y="233"/>
                    <a:pt x="191" y="213"/>
                    <a:pt x="213" y="181"/>
                  </a:cubicBezTo>
                  <a:lnTo>
                    <a:pt x="419" y="181"/>
                  </a:lnTo>
                  <a:cubicBezTo>
                    <a:pt x="441" y="213"/>
                    <a:pt x="477" y="233"/>
                    <a:pt x="516" y="233"/>
                  </a:cubicBezTo>
                  <a:cubicBezTo>
                    <a:pt x="580" y="233"/>
                    <a:pt x="632" y="181"/>
                    <a:pt x="632" y="117"/>
                  </a:cubicBezTo>
                  <a:cubicBezTo>
                    <a:pt x="632" y="52"/>
                    <a:pt x="580" y="0"/>
                    <a:pt x="516" y="0"/>
                  </a:cubicBezTo>
                  <a:cubicBezTo>
                    <a:pt x="477" y="0"/>
                    <a:pt x="441" y="21"/>
                    <a:pt x="419" y="52"/>
                  </a:cubicBezTo>
                  <a:lnTo>
                    <a:pt x="213" y="52"/>
                  </a:lnTo>
                  <a:cubicBezTo>
                    <a:pt x="191" y="21"/>
                    <a:pt x="155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2227740" y="1553565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2" y="1"/>
                  </a:moveTo>
                  <a:cubicBezTo>
                    <a:pt x="9" y="1"/>
                    <a:pt x="6" y="2"/>
                    <a:pt x="3" y="4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17"/>
                    <a:pt x="2" y="20"/>
                    <a:pt x="3" y="21"/>
                  </a:cubicBezTo>
                  <a:cubicBezTo>
                    <a:pt x="6" y="24"/>
                    <a:pt x="9" y="26"/>
                    <a:pt x="12" y="26"/>
                  </a:cubicBezTo>
                  <a:cubicBezTo>
                    <a:pt x="16" y="26"/>
                    <a:pt x="19" y="24"/>
                    <a:pt x="22" y="21"/>
                  </a:cubicBezTo>
                  <a:cubicBezTo>
                    <a:pt x="23" y="20"/>
                    <a:pt x="25" y="15"/>
                    <a:pt x="25" y="13"/>
                  </a:cubicBezTo>
                  <a:cubicBezTo>
                    <a:pt x="25" y="10"/>
                    <a:pt x="23" y="7"/>
                    <a:pt x="22" y="4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43"/>
          <p:cNvSpPr txBox="1"/>
          <p:nvPr>
            <p:ph idx="1" type="subTitle"/>
          </p:nvPr>
        </p:nvSpPr>
        <p:spPr>
          <a:xfrm>
            <a:off x="4687200" y="4023375"/>
            <a:ext cx="38130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/>
              <a:t>Honorable Mentions:</a:t>
            </a:r>
            <a:r>
              <a:rPr b="0" lang="en" sz="1800"/>
              <a:t>    </a:t>
            </a:r>
            <a:r>
              <a:rPr lang="en" sz="1800"/>
              <a:t>Virginia Tech </a:t>
            </a:r>
            <a:r>
              <a:rPr b="0" lang="en" sz="1800"/>
              <a:t>(2.43)  </a:t>
            </a:r>
            <a:r>
              <a:rPr lang="en" sz="1800"/>
              <a:t> Iowa </a:t>
            </a:r>
            <a:r>
              <a:rPr b="0" lang="en" sz="1800"/>
              <a:t>(2.56)   </a:t>
            </a:r>
            <a:r>
              <a:rPr lang="en" sz="1800"/>
              <a:t>Nebraska</a:t>
            </a:r>
            <a:r>
              <a:rPr b="0" lang="en" sz="1800"/>
              <a:t> (2.57)</a:t>
            </a:r>
            <a:endParaRPr b="0" sz="1800"/>
          </a:p>
        </p:txBody>
      </p:sp>
      <p:pic>
        <p:nvPicPr>
          <p:cNvPr id="694" name="Google Shape;6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465" y="1669375"/>
            <a:ext cx="1880601" cy="8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350" y="1569462"/>
            <a:ext cx="930900" cy="10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1913" y="1569448"/>
            <a:ext cx="1060617" cy="107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775" y="3028842"/>
            <a:ext cx="1997426" cy="133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775" y="966176"/>
            <a:ext cx="1997424" cy="199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0400" y="3662125"/>
            <a:ext cx="1998029" cy="13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3"/>
          <p:cNvSpPr txBox="1"/>
          <p:nvPr/>
        </p:nvSpPr>
        <p:spPr>
          <a:xfrm>
            <a:off x="4820625" y="4511825"/>
            <a:ext cx="33297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Note: all teams are in bottom 17 of average player rating, out of 89 colleges used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" name="Google Shape;229;p26"/>
          <p:cNvSpPr txBox="1"/>
          <p:nvPr>
            <p:ph idx="2" type="title"/>
          </p:nvPr>
        </p:nvSpPr>
        <p:spPr>
          <a:xfrm>
            <a:off x="1505400" y="1355773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0" name="Google Shape;230;p26"/>
          <p:cNvSpPr txBox="1"/>
          <p:nvPr>
            <p:ph idx="3" type="title"/>
          </p:nvPr>
        </p:nvSpPr>
        <p:spPr>
          <a:xfrm>
            <a:off x="1505400" y="2941602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1" name="Google Shape;231;p26"/>
          <p:cNvSpPr txBox="1"/>
          <p:nvPr>
            <p:ph idx="4" type="title"/>
          </p:nvPr>
        </p:nvSpPr>
        <p:spPr>
          <a:xfrm>
            <a:off x="4204675" y="1355773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" name="Google Shape;232;p26"/>
          <p:cNvSpPr txBox="1"/>
          <p:nvPr>
            <p:ph idx="5" type="title"/>
          </p:nvPr>
        </p:nvSpPr>
        <p:spPr>
          <a:xfrm>
            <a:off x="4204675" y="2941602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3" name="Google Shape;233;p26"/>
          <p:cNvSpPr txBox="1"/>
          <p:nvPr>
            <p:ph idx="6" type="title"/>
          </p:nvPr>
        </p:nvSpPr>
        <p:spPr>
          <a:xfrm>
            <a:off x="6903950" y="1355773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4" name="Google Shape;234;p26"/>
          <p:cNvSpPr txBox="1"/>
          <p:nvPr>
            <p:ph idx="7" type="title"/>
          </p:nvPr>
        </p:nvSpPr>
        <p:spPr>
          <a:xfrm>
            <a:off x="6903950" y="2941602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5" name="Google Shape;235;p26"/>
          <p:cNvSpPr txBox="1"/>
          <p:nvPr>
            <p:ph idx="1" type="subTitle"/>
          </p:nvPr>
        </p:nvSpPr>
        <p:spPr>
          <a:xfrm>
            <a:off x="720000" y="1921475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36" name="Google Shape;236;p26"/>
          <p:cNvSpPr txBox="1"/>
          <p:nvPr>
            <p:ph idx="8" type="subTitle"/>
          </p:nvPr>
        </p:nvSpPr>
        <p:spPr>
          <a:xfrm>
            <a:off x="3419275" y="1921475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OBJECTIVES</a:t>
            </a:r>
            <a:endParaRPr/>
          </a:p>
        </p:txBody>
      </p:sp>
      <p:sp>
        <p:nvSpPr>
          <p:cNvPr id="237" name="Google Shape;237;p26"/>
          <p:cNvSpPr txBox="1"/>
          <p:nvPr>
            <p:ph idx="9" type="subTitle"/>
          </p:nvPr>
        </p:nvSpPr>
        <p:spPr>
          <a:xfrm>
            <a:off x="6118550" y="1921475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EVALUATION</a:t>
            </a:r>
            <a:endParaRPr/>
          </a:p>
        </p:txBody>
      </p:sp>
      <p:sp>
        <p:nvSpPr>
          <p:cNvPr id="238" name="Google Shape;238;p26"/>
          <p:cNvSpPr txBox="1"/>
          <p:nvPr>
            <p:ph idx="13" type="subTitle"/>
          </p:nvPr>
        </p:nvSpPr>
        <p:spPr>
          <a:xfrm>
            <a:off x="720000" y="3507350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9" name="Google Shape;239;p26"/>
          <p:cNvSpPr txBox="1"/>
          <p:nvPr>
            <p:ph idx="14" type="subTitle"/>
          </p:nvPr>
        </p:nvSpPr>
        <p:spPr>
          <a:xfrm>
            <a:off x="3419275" y="3507350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CAN DO WITH THIS</a:t>
            </a:r>
            <a:endParaRPr/>
          </a:p>
        </p:txBody>
      </p:sp>
      <p:sp>
        <p:nvSpPr>
          <p:cNvPr id="240" name="Google Shape;240;p26"/>
          <p:cNvSpPr txBox="1"/>
          <p:nvPr>
            <p:ph idx="15" type="subTitle"/>
          </p:nvPr>
        </p:nvSpPr>
        <p:spPr>
          <a:xfrm>
            <a:off x="6118550" y="3507350"/>
            <a:ext cx="2305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241" name="Google Shape;241;p26"/>
          <p:cNvGrpSpPr/>
          <p:nvPr/>
        </p:nvGrpSpPr>
        <p:grpSpPr>
          <a:xfrm>
            <a:off x="234375" y="156900"/>
            <a:ext cx="895986" cy="996140"/>
            <a:chOff x="2594600" y="1464100"/>
            <a:chExt cx="895986" cy="996140"/>
          </a:xfrm>
        </p:grpSpPr>
        <p:sp>
          <p:nvSpPr>
            <p:cNvPr id="242" name="Google Shape;242;p26"/>
            <p:cNvSpPr/>
            <p:nvPr/>
          </p:nvSpPr>
          <p:spPr>
            <a:xfrm>
              <a:off x="3263541" y="1464100"/>
              <a:ext cx="227045" cy="227017"/>
            </a:xfrm>
            <a:custGeom>
              <a:rect b="b" l="l" r="r" t="t"/>
              <a:pathLst>
                <a:path extrusionOk="0" fill="none" h="7875" w="7876">
                  <a:moveTo>
                    <a:pt x="7875" y="3937"/>
                  </a:moveTo>
                  <a:cubicBezTo>
                    <a:pt x="7875" y="6111"/>
                    <a:pt x="6112" y="7875"/>
                    <a:pt x="3938" y="7875"/>
                  </a:cubicBezTo>
                  <a:cubicBezTo>
                    <a:pt x="1764" y="7875"/>
                    <a:pt x="1" y="6111"/>
                    <a:pt x="1" y="3937"/>
                  </a:cubicBezTo>
                  <a:cubicBezTo>
                    <a:pt x="1" y="1762"/>
                    <a:pt x="1764" y="0"/>
                    <a:pt x="3938" y="0"/>
                  </a:cubicBezTo>
                  <a:cubicBezTo>
                    <a:pt x="6112" y="0"/>
                    <a:pt x="7875" y="1762"/>
                    <a:pt x="7875" y="3937"/>
                  </a:cubicBezTo>
                  <a:close/>
                </a:path>
              </a:pathLst>
            </a:custGeom>
            <a:noFill/>
            <a:ln cap="flat" cmpd="sng" w="16650">
              <a:solidFill>
                <a:schemeClr val="accent2"/>
              </a:solidFill>
              <a:prstDash val="solid"/>
              <a:miter lim="135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3235202" y="1567912"/>
              <a:ext cx="160800" cy="177433"/>
            </a:xfrm>
            <a:custGeom>
              <a:rect b="b" l="l" r="r" t="t"/>
              <a:pathLst>
                <a:path extrusionOk="0" h="6155" w="5578">
                  <a:moveTo>
                    <a:pt x="2000" y="6155"/>
                  </a:moveTo>
                  <a:lnTo>
                    <a:pt x="1" y="4599"/>
                  </a:lnTo>
                  <a:lnTo>
                    <a:pt x="3577" y="0"/>
                  </a:lnTo>
                  <a:lnTo>
                    <a:pt x="5577" y="15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3287728" y="1546262"/>
              <a:ext cx="133442" cy="120816"/>
            </a:xfrm>
            <a:custGeom>
              <a:rect b="b" l="l" r="r" t="t"/>
              <a:pathLst>
                <a:path extrusionOk="0" h="4191" w="4629">
                  <a:moveTo>
                    <a:pt x="3415" y="4165"/>
                  </a:moveTo>
                  <a:lnTo>
                    <a:pt x="38" y="1538"/>
                  </a:lnTo>
                  <a:cubicBezTo>
                    <a:pt x="5" y="1514"/>
                    <a:pt x="0" y="1468"/>
                    <a:pt x="26" y="1436"/>
                  </a:cubicBezTo>
                  <a:lnTo>
                    <a:pt x="1113" y="38"/>
                  </a:lnTo>
                  <a:cubicBezTo>
                    <a:pt x="1137" y="7"/>
                    <a:pt x="1183" y="1"/>
                    <a:pt x="1215" y="26"/>
                  </a:cubicBezTo>
                  <a:lnTo>
                    <a:pt x="4591" y="2652"/>
                  </a:lnTo>
                  <a:cubicBezTo>
                    <a:pt x="4623" y="2677"/>
                    <a:pt x="4629" y="2723"/>
                    <a:pt x="4604" y="2755"/>
                  </a:cubicBezTo>
                  <a:lnTo>
                    <a:pt x="3517" y="4152"/>
                  </a:lnTo>
                  <a:cubicBezTo>
                    <a:pt x="3492" y="4184"/>
                    <a:pt x="3446" y="4190"/>
                    <a:pt x="3415" y="4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2594600" y="1596625"/>
              <a:ext cx="863557" cy="863614"/>
            </a:xfrm>
            <a:custGeom>
              <a:rect b="b" l="l" r="r" t="t"/>
              <a:pathLst>
                <a:path extrusionOk="0" h="29958" w="29956">
                  <a:moveTo>
                    <a:pt x="29956" y="14979"/>
                  </a:moveTo>
                  <a:cubicBezTo>
                    <a:pt x="29956" y="18951"/>
                    <a:pt x="28379" y="22760"/>
                    <a:pt x="25569" y="25569"/>
                  </a:cubicBezTo>
                  <a:cubicBezTo>
                    <a:pt x="22760" y="28379"/>
                    <a:pt x="18950" y="29957"/>
                    <a:pt x="14978" y="29957"/>
                  </a:cubicBezTo>
                  <a:cubicBezTo>
                    <a:pt x="11005" y="29957"/>
                    <a:pt x="7196" y="28379"/>
                    <a:pt x="4388" y="25569"/>
                  </a:cubicBezTo>
                  <a:cubicBezTo>
                    <a:pt x="1578" y="22760"/>
                    <a:pt x="1" y="18951"/>
                    <a:pt x="1" y="14979"/>
                  </a:cubicBezTo>
                  <a:cubicBezTo>
                    <a:pt x="1" y="11007"/>
                    <a:pt x="1578" y="7196"/>
                    <a:pt x="4388" y="4388"/>
                  </a:cubicBezTo>
                  <a:cubicBezTo>
                    <a:pt x="7196" y="1578"/>
                    <a:pt x="11005" y="1"/>
                    <a:pt x="14978" y="1"/>
                  </a:cubicBezTo>
                  <a:cubicBezTo>
                    <a:pt x="18950" y="1"/>
                    <a:pt x="22760" y="1578"/>
                    <a:pt x="25569" y="4388"/>
                  </a:cubicBezTo>
                  <a:cubicBezTo>
                    <a:pt x="28379" y="7196"/>
                    <a:pt x="29956" y="11007"/>
                    <a:pt x="29956" y="14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2662780" y="1664776"/>
              <a:ext cx="727231" cy="727260"/>
            </a:xfrm>
            <a:custGeom>
              <a:rect b="b" l="l" r="r" t="t"/>
              <a:pathLst>
                <a:path extrusionOk="0" h="25228" w="25227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rgbClr val="F3D3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2656775" y="1658775"/>
              <a:ext cx="739214" cy="739243"/>
            </a:xfrm>
            <a:custGeom>
              <a:rect b="b" l="l" r="r" t="t"/>
              <a:pathLst>
                <a:path extrusionOk="0" h="25228" w="25227">
                  <a:moveTo>
                    <a:pt x="25226" y="12615"/>
                  </a:moveTo>
                  <a:cubicBezTo>
                    <a:pt x="25226" y="15959"/>
                    <a:pt x="23898" y="19168"/>
                    <a:pt x="21532" y="21533"/>
                  </a:cubicBezTo>
                  <a:cubicBezTo>
                    <a:pt x="19167" y="23899"/>
                    <a:pt x="15958" y="25227"/>
                    <a:pt x="12613" y="25227"/>
                  </a:cubicBezTo>
                  <a:cubicBezTo>
                    <a:pt x="9268" y="25227"/>
                    <a:pt x="6060" y="23899"/>
                    <a:pt x="3694" y="21533"/>
                  </a:cubicBezTo>
                  <a:cubicBezTo>
                    <a:pt x="1329" y="19168"/>
                    <a:pt x="0" y="15959"/>
                    <a:pt x="0" y="12615"/>
                  </a:cubicBezTo>
                  <a:cubicBezTo>
                    <a:pt x="0" y="9269"/>
                    <a:pt x="1329" y="6061"/>
                    <a:pt x="3694" y="3695"/>
                  </a:cubicBezTo>
                  <a:cubicBezTo>
                    <a:pt x="6060" y="1330"/>
                    <a:pt x="9268" y="1"/>
                    <a:pt x="12613" y="1"/>
                  </a:cubicBezTo>
                  <a:cubicBezTo>
                    <a:pt x="15958" y="1"/>
                    <a:pt x="19167" y="1330"/>
                    <a:pt x="21532" y="3695"/>
                  </a:cubicBezTo>
                  <a:cubicBezTo>
                    <a:pt x="23898" y="6061"/>
                    <a:pt x="25226" y="9269"/>
                    <a:pt x="25226" y="12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2683162" y="1685187"/>
              <a:ext cx="686440" cy="686440"/>
            </a:xfrm>
            <a:custGeom>
              <a:rect b="b" l="l" r="r" t="t"/>
              <a:pathLst>
                <a:path extrusionOk="0" h="23812" w="23812">
                  <a:moveTo>
                    <a:pt x="23812" y="11907"/>
                  </a:moveTo>
                  <a:cubicBezTo>
                    <a:pt x="23812" y="15064"/>
                    <a:pt x="22558" y="18092"/>
                    <a:pt x="20326" y="20326"/>
                  </a:cubicBezTo>
                  <a:cubicBezTo>
                    <a:pt x="18092" y="22558"/>
                    <a:pt x="15064" y="23812"/>
                    <a:pt x="11906" y="23812"/>
                  </a:cubicBezTo>
                  <a:cubicBezTo>
                    <a:pt x="8749" y="23812"/>
                    <a:pt x="5720" y="22558"/>
                    <a:pt x="3487" y="20326"/>
                  </a:cubicBezTo>
                  <a:cubicBezTo>
                    <a:pt x="1255" y="18092"/>
                    <a:pt x="1" y="15064"/>
                    <a:pt x="1" y="11907"/>
                  </a:cubicBezTo>
                  <a:cubicBezTo>
                    <a:pt x="1" y="8749"/>
                    <a:pt x="1255" y="5720"/>
                    <a:pt x="3487" y="3488"/>
                  </a:cubicBezTo>
                  <a:cubicBezTo>
                    <a:pt x="5720" y="1255"/>
                    <a:pt x="8749" y="1"/>
                    <a:pt x="11906" y="1"/>
                  </a:cubicBezTo>
                  <a:cubicBezTo>
                    <a:pt x="15064" y="1"/>
                    <a:pt x="18092" y="1255"/>
                    <a:pt x="20326" y="3488"/>
                  </a:cubicBezTo>
                  <a:cubicBezTo>
                    <a:pt x="22558" y="5720"/>
                    <a:pt x="23812" y="8749"/>
                    <a:pt x="23812" y="119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3203289" y="1733792"/>
              <a:ext cx="55724" cy="62786"/>
            </a:xfrm>
            <a:custGeom>
              <a:rect b="b" l="l" r="r" t="t"/>
              <a:pathLst>
                <a:path extrusionOk="0" h="2178" w="1933">
                  <a:moveTo>
                    <a:pt x="1345" y="1"/>
                  </a:moveTo>
                  <a:cubicBezTo>
                    <a:pt x="1337" y="1"/>
                    <a:pt x="1328" y="5"/>
                    <a:pt x="1322" y="12"/>
                  </a:cubicBezTo>
                  <a:lnTo>
                    <a:pt x="10" y="1700"/>
                  </a:lnTo>
                  <a:cubicBezTo>
                    <a:pt x="0" y="1712"/>
                    <a:pt x="3" y="1731"/>
                    <a:pt x="15" y="1740"/>
                  </a:cubicBezTo>
                  <a:lnTo>
                    <a:pt x="570" y="2171"/>
                  </a:lnTo>
                  <a:cubicBezTo>
                    <a:pt x="575" y="2175"/>
                    <a:pt x="582" y="2178"/>
                    <a:pt x="588" y="2178"/>
                  </a:cubicBezTo>
                  <a:cubicBezTo>
                    <a:pt x="596" y="2178"/>
                    <a:pt x="605" y="2174"/>
                    <a:pt x="611" y="2167"/>
                  </a:cubicBezTo>
                  <a:lnTo>
                    <a:pt x="1923" y="479"/>
                  </a:lnTo>
                  <a:cubicBezTo>
                    <a:pt x="1933" y="467"/>
                    <a:pt x="1930" y="448"/>
                    <a:pt x="1918" y="438"/>
                  </a:cubicBezTo>
                  <a:lnTo>
                    <a:pt x="1363" y="8"/>
                  </a:lnTo>
                  <a:cubicBezTo>
                    <a:pt x="1358" y="3"/>
                    <a:pt x="1351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3056954" y="1665324"/>
              <a:ext cx="30269" cy="65525"/>
            </a:xfrm>
            <a:custGeom>
              <a:rect b="b" l="l" r="r" t="t"/>
              <a:pathLst>
                <a:path extrusionOk="0" h="2273" w="1050">
                  <a:moveTo>
                    <a:pt x="323" y="0"/>
                  </a:moveTo>
                  <a:cubicBezTo>
                    <a:pt x="310" y="0"/>
                    <a:pt x="298" y="11"/>
                    <a:pt x="295" y="25"/>
                  </a:cubicBezTo>
                  <a:lnTo>
                    <a:pt x="2" y="2142"/>
                  </a:lnTo>
                  <a:cubicBezTo>
                    <a:pt x="1" y="2159"/>
                    <a:pt x="12" y="2173"/>
                    <a:pt x="28" y="2176"/>
                  </a:cubicBezTo>
                  <a:lnTo>
                    <a:pt x="723" y="2272"/>
                  </a:lnTo>
                  <a:cubicBezTo>
                    <a:pt x="724" y="2272"/>
                    <a:pt x="725" y="2272"/>
                    <a:pt x="726" y="2272"/>
                  </a:cubicBezTo>
                  <a:cubicBezTo>
                    <a:pt x="740" y="2272"/>
                    <a:pt x="753" y="2262"/>
                    <a:pt x="756" y="2248"/>
                  </a:cubicBezTo>
                  <a:lnTo>
                    <a:pt x="1049" y="129"/>
                  </a:lnTo>
                  <a:cubicBezTo>
                    <a:pt x="1050" y="114"/>
                    <a:pt x="1039" y="99"/>
                    <a:pt x="1023" y="97"/>
                  </a:cubicBezTo>
                  <a:lnTo>
                    <a:pt x="328" y="1"/>
                  </a:lnTo>
                  <a:cubicBezTo>
                    <a:pt x="326" y="1"/>
                    <a:pt x="325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878880" y="1686283"/>
              <a:ext cx="43847" cy="66390"/>
            </a:xfrm>
            <a:custGeom>
              <a:rect b="b" l="l" r="r" t="t"/>
              <a:pathLst>
                <a:path extrusionOk="0" h="2303" w="1521">
                  <a:moveTo>
                    <a:pt x="683" y="1"/>
                  </a:moveTo>
                  <a:cubicBezTo>
                    <a:pt x="679" y="1"/>
                    <a:pt x="675" y="1"/>
                    <a:pt x="672" y="3"/>
                  </a:cubicBezTo>
                  <a:lnTo>
                    <a:pt x="22" y="268"/>
                  </a:lnTo>
                  <a:cubicBezTo>
                    <a:pt x="7" y="273"/>
                    <a:pt x="1" y="291"/>
                    <a:pt x="6" y="305"/>
                  </a:cubicBezTo>
                  <a:lnTo>
                    <a:pt x="811" y="2285"/>
                  </a:lnTo>
                  <a:cubicBezTo>
                    <a:pt x="816" y="2296"/>
                    <a:pt x="827" y="2303"/>
                    <a:pt x="838" y="2303"/>
                  </a:cubicBezTo>
                  <a:cubicBezTo>
                    <a:pt x="842" y="2303"/>
                    <a:pt x="845" y="2302"/>
                    <a:pt x="848" y="2301"/>
                  </a:cubicBezTo>
                  <a:lnTo>
                    <a:pt x="1499" y="2036"/>
                  </a:lnTo>
                  <a:cubicBezTo>
                    <a:pt x="1514" y="2031"/>
                    <a:pt x="1521" y="2014"/>
                    <a:pt x="1515" y="1999"/>
                  </a:cubicBezTo>
                  <a:lnTo>
                    <a:pt x="709" y="19"/>
                  </a:lnTo>
                  <a:cubicBezTo>
                    <a:pt x="705" y="8"/>
                    <a:pt x="694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731652" y="1795918"/>
              <a:ext cx="62988" cy="55522"/>
            </a:xfrm>
            <a:custGeom>
              <a:rect b="b" l="l" r="r" t="t"/>
              <a:pathLst>
                <a:path extrusionOk="0" h="1926" w="2185">
                  <a:moveTo>
                    <a:pt x="465" y="1"/>
                  </a:moveTo>
                  <a:cubicBezTo>
                    <a:pt x="457" y="1"/>
                    <a:pt x="448" y="5"/>
                    <a:pt x="442" y="12"/>
                  </a:cubicBezTo>
                  <a:lnTo>
                    <a:pt x="10" y="567"/>
                  </a:lnTo>
                  <a:cubicBezTo>
                    <a:pt x="1" y="579"/>
                    <a:pt x="4" y="596"/>
                    <a:pt x="16" y="607"/>
                  </a:cubicBezTo>
                  <a:lnTo>
                    <a:pt x="1704" y="1920"/>
                  </a:lnTo>
                  <a:cubicBezTo>
                    <a:pt x="1709" y="1923"/>
                    <a:pt x="1715" y="1925"/>
                    <a:pt x="1721" y="1925"/>
                  </a:cubicBezTo>
                  <a:cubicBezTo>
                    <a:pt x="1730" y="1925"/>
                    <a:pt x="1738" y="1921"/>
                    <a:pt x="1744" y="1914"/>
                  </a:cubicBezTo>
                  <a:lnTo>
                    <a:pt x="2175" y="1359"/>
                  </a:lnTo>
                  <a:cubicBezTo>
                    <a:pt x="2184" y="1347"/>
                    <a:pt x="2183" y="1330"/>
                    <a:pt x="2169" y="1319"/>
                  </a:cubicBezTo>
                  <a:lnTo>
                    <a:pt x="483" y="6"/>
                  </a:lnTo>
                  <a:cubicBezTo>
                    <a:pt x="477" y="2"/>
                    <a:pt x="471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2663241" y="1967622"/>
              <a:ext cx="65611" cy="30211"/>
            </a:xfrm>
            <a:custGeom>
              <a:rect b="b" l="l" r="r" t="t"/>
              <a:pathLst>
                <a:path extrusionOk="0" h="1048" w="2276">
                  <a:moveTo>
                    <a:pt x="128" y="1"/>
                  </a:moveTo>
                  <a:cubicBezTo>
                    <a:pt x="114" y="1"/>
                    <a:pt x="101" y="11"/>
                    <a:pt x="99" y="26"/>
                  </a:cubicBezTo>
                  <a:lnTo>
                    <a:pt x="3" y="722"/>
                  </a:lnTo>
                  <a:cubicBezTo>
                    <a:pt x="0" y="737"/>
                    <a:pt x="11" y="752"/>
                    <a:pt x="27" y="754"/>
                  </a:cubicBezTo>
                  <a:lnTo>
                    <a:pt x="2144" y="1047"/>
                  </a:lnTo>
                  <a:cubicBezTo>
                    <a:pt x="2145" y="1047"/>
                    <a:pt x="2146" y="1047"/>
                    <a:pt x="2147" y="1047"/>
                  </a:cubicBezTo>
                  <a:cubicBezTo>
                    <a:pt x="2162" y="1047"/>
                    <a:pt x="2176" y="1037"/>
                    <a:pt x="2177" y="1023"/>
                  </a:cubicBezTo>
                  <a:lnTo>
                    <a:pt x="2274" y="326"/>
                  </a:lnTo>
                  <a:cubicBezTo>
                    <a:pt x="2275" y="311"/>
                    <a:pt x="2265" y="297"/>
                    <a:pt x="2248" y="294"/>
                  </a:cubicBezTo>
                  <a:lnTo>
                    <a:pt x="131" y="1"/>
                  </a:lnTo>
                  <a:cubicBezTo>
                    <a:pt x="130" y="1"/>
                    <a:pt x="12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684142" y="2132205"/>
              <a:ext cx="66620" cy="43645"/>
            </a:xfrm>
            <a:custGeom>
              <a:rect b="b" l="l" r="r" t="t"/>
              <a:pathLst>
                <a:path extrusionOk="0" h="1514" w="2311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2" y="808"/>
                  </a:lnTo>
                  <a:cubicBezTo>
                    <a:pt x="7" y="813"/>
                    <a:pt x="0" y="831"/>
                    <a:pt x="7" y="846"/>
                  </a:cubicBezTo>
                  <a:lnTo>
                    <a:pt x="272" y="1495"/>
                  </a:lnTo>
                  <a:cubicBezTo>
                    <a:pt x="276" y="1507"/>
                    <a:pt x="286" y="1514"/>
                    <a:pt x="297" y="1514"/>
                  </a:cubicBezTo>
                  <a:cubicBezTo>
                    <a:pt x="301" y="1514"/>
                    <a:pt x="305" y="1513"/>
                    <a:pt x="308" y="1512"/>
                  </a:cubicBezTo>
                  <a:lnTo>
                    <a:pt x="2289" y="707"/>
                  </a:lnTo>
                  <a:cubicBezTo>
                    <a:pt x="2304" y="700"/>
                    <a:pt x="2311" y="684"/>
                    <a:pt x="2305" y="669"/>
                  </a:cubicBezTo>
                  <a:lnTo>
                    <a:pt x="2041" y="18"/>
                  </a:lnTo>
                  <a:cubicBezTo>
                    <a:pt x="2035" y="7"/>
                    <a:pt x="2025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2793777" y="2260290"/>
              <a:ext cx="55752" cy="62757"/>
            </a:xfrm>
            <a:custGeom>
              <a:rect b="b" l="l" r="r" t="t"/>
              <a:pathLst>
                <a:path extrusionOk="0" h="2177" w="1934">
                  <a:moveTo>
                    <a:pt x="1345" y="1"/>
                  </a:moveTo>
                  <a:cubicBezTo>
                    <a:pt x="1337" y="1"/>
                    <a:pt x="1328" y="4"/>
                    <a:pt x="1323" y="12"/>
                  </a:cubicBezTo>
                  <a:lnTo>
                    <a:pt x="10" y="1699"/>
                  </a:lnTo>
                  <a:cubicBezTo>
                    <a:pt x="1" y="1712"/>
                    <a:pt x="4" y="1730"/>
                    <a:pt x="16" y="1739"/>
                  </a:cubicBezTo>
                  <a:lnTo>
                    <a:pt x="569" y="2171"/>
                  </a:lnTo>
                  <a:cubicBezTo>
                    <a:pt x="575" y="2175"/>
                    <a:pt x="581" y="2177"/>
                    <a:pt x="587" y="2177"/>
                  </a:cubicBezTo>
                  <a:cubicBezTo>
                    <a:pt x="596" y="2177"/>
                    <a:pt x="604" y="2173"/>
                    <a:pt x="610" y="2166"/>
                  </a:cubicBezTo>
                  <a:lnTo>
                    <a:pt x="1922" y="478"/>
                  </a:lnTo>
                  <a:cubicBezTo>
                    <a:pt x="1933" y="466"/>
                    <a:pt x="1930" y="448"/>
                    <a:pt x="1918" y="437"/>
                  </a:cubicBezTo>
                  <a:lnTo>
                    <a:pt x="1363" y="7"/>
                  </a:lnTo>
                  <a:cubicBezTo>
                    <a:pt x="1358" y="3"/>
                    <a:pt x="135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965567" y="2326020"/>
              <a:ext cx="30269" cy="65496"/>
            </a:xfrm>
            <a:custGeom>
              <a:rect b="b" l="l" r="r" t="t"/>
              <a:pathLst>
                <a:path extrusionOk="0" h="2272" w="1050">
                  <a:moveTo>
                    <a:pt x="325" y="0"/>
                  </a:moveTo>
                  <a:cubicBezTo>
                    <a:pt x="311" y="0"/>
                    <a:pt x="297" y="11"/>
                    <a:pt x="295" y="26"/>
                  </a:cubicBezTo>
                  <a:lnTo>
                    <a:pt x="2" y="2143"/>
                  </a:lnTo>
                  <a:cubicBezTo>
                    <a:pt x="1" y="2159"/>
                    <a:pt x="11" y="2173"/>
                    <a:pt x="26" y="2176"/>
                  </a:cubicBezTo>
                  <a:lnTo>
                    <a:pt x="723" y="2272"/>
                  </a:lnTo>
                  <a:cubicBezTo>
                    <a:pt x="724" y="2272"/>
                    <a:pt x="726" y="2272"/>
                    <a:pt x="727" y="2272"/>
                  </a:cubicBezTo>
                  <a:cubicBezTo>
                    <a:pt x="741" y="2272"/>
                    <a:pt x="753" y="2262"/>
                    <a:pt x="755" y="2247"/>
                  </a:cubicBezTo>
                  <a:lnTo>
                    <a:pt x="1048" y="130"/>
                  </a:lnTo>
                  <a:cubicBezTo>
                    <a:pt x="1050" y="114"/>
                    <a:pt x="1039" y="99"/>
                    <a:pt x="1023" y="98"/>
                  </a:cubicBezTo>
                  <a:lnTo>
                    <a:pt x="327" y="0"/>
                  </a:lnTo>
                  <a:cubicBezTo>
                    <a:pt x="326" y="0"/>
                    <a:pt x="326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3130064" y="2304168"/>
              <a:ext cx="43847" cy="66419"/>
            </a:xfrm>
            <a:custGeom>
              <a:rect b="b" l="l" r="r" t="t"/>
              <a:pathLst>
                <a:path extrusionOk="0" h="2304" w="1521">
                  <a:moveTo>
                    <a:pt x="683" y="0"/>
                  </a:moveTo>
                  <a:cubicBezTo>
                    <a:pt x="680" y="0"/>
                    <a:pt x="676" y="1"/>
                    <a:pt x="673" y="2"/>
                  </a:cubicBezTo>
                  <a:lnTo>
                    <a:pt x="22" y="267"/>
                  </a:lnTo>
                  <a:cubicBezTo>
                    <a:pt x="7" y="274"/>
                    <a:pt x="1" y="290"/>
                    <a:pt x="6" y="305"/>
                  </a:cubicBezTo>
                  <a:lnTo>
                    <a:pt x="812" y="2286"/>
                  </a:lnTo>
                  <a:cubicBezTo>
                    <a:pt x="816" y="2297"/>
                    <a:pt x="826" y="2303"/>
                    <a:pt x="837" y="2303"/>
                  </a:cubicBezTo>
                  <a:cubicBezTo>
                    <a:pt x="841" y="2303"/>
                    <a:pt x="845" y="2302"/>
                    <a:pt x="849" y="2300"/>
                  </a:cubicBezTo>
                  <a:lnTo>
                    <a:pt x="1499" y="2037"/>
                  </a:lnTo>
                  <a:cubicBezTo>
                    <a:pt x="1514" y="2030"/>
                    <a:pt x="1521" y="2014"/>
                    <a:pt x="1516" y="1999"/>
                  </a:cubicBezTo>
                  <a:lnTo>
                    <a:pt x="711" y="19"/>
                  </a:lnTo>
                  <a:cubicBezTo>
                    <a:pt x="706" y="7"/>
                    <a:pt x="695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3258179" y="2205429"/>
              <a:ext cx="62959" cy="55493"/>
            </a:xfrm>
            <a:custGeom>
              <a:rect b="b" l="l" r="r" t="t"/>
              <a:pathLst>
                <a:path extrusionOk="0" h="1925" w="2184">
                  <a:moveTo>
                    <a:pt x="463" y="0"/>
                  </a:moveTo>
                  <a:cubicBezTo>
                    <a:pt x="454" y="0"/>
                    <a:pt x="446" y="4"/>
                    <a:pt x="440" y="11"/>
                  </a:cubicBezTo>
                  <a:lnTo>
                    <a:pt x="10" y="566"/>
                  </a:lnTo>
                  <a:cubicBezTo>
                    <a:pt x="0" y="578"/>
                    <a:pt x="2" y="597"/>
                    <a:pt x="15" y="607"/>
                  </a:cubicBezTo>
                  <a:lnTo>
                    <a:pt x="1702" y="1919"/>
                  </a:lnTo>
                  <a:cubicBezTo>
                    <a:pt x="1707" y="1923"/>
                    <a:pt x="1713" y="1925"/>
                    <a:pt x="1719" y="1925"/>
                  </a:cubicBezTo>
                  <a:cubicBezTo>
                    <a:pt x="1728" y="1925"/>
                    <a:pt x="1736" y="1921"/>
                    <a:pt x="1742" y="1914"/>
                  </a:cubicBezTo>
                  <a:lnTo>
                    <a:pt x="2174" y="1360"/>
                  </a:lnTo>
                  <a:cubicBezTo>
                    <a:pt x="2184" y="1347"/>
                    <a:pt x="2181" y="1329"/>
                    <a:pt x="2169" y="1320"/>
                  </a:cubicBezTo>
                  <a:lnTo>
                    <a:pt x="481" y="7"/>
                  </a:lnTo>
                  <a:cubicBezTo>
                    <a:pt x="476" y="3"/>
                    <a:pt x="469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3323966" y="2059037"/>
              <a:ext cx="65611" cy="30182"/>
            </a:xfrm>
            <a:custGeom>
              <a:rect b="b" l="l" r="r" t="t"/>
              <a:pathLst>
                <a:path extrusionOk="0" h="1047" w="2276">
                  <a:moveTo>
                    <a:pt x="128" y="0"/>
                  </a:moveTo>
                  <a:cubicBezTo>
                    <a:pt x="113" y="0"/>
                    <a:pt x="100" y="11"/>
                    <a:pt x="99" y="26"/>
                  </a:cubicBezTo>
                  <a:lnTo>
                    <a:pt x="1" y="721"/>
                  </a:lnTo>
                  <a:cubicBezTo>
                    <a:pt x="0" y="737"/>
                    <a:pt x="11" y="751"/>
                    <a:pt x="27" y="754"/>
                  </a:cubicBezTo>
                  <a:lnTo>
                    <a:pt x="2144" y="1047"/>
                  </a:lnTo>
                  <a:cubicBezTo>
                    <a:pt x="2146" y="1047"/>
                    <a:pt x="2147" y="1047"/>
                    <a:pt x="2148" y="1047"/>
                  </a:cubicBezTo>
                  <a:cubicBezTo>
                    <a:pt x="2162" y="1047"/>
                    <a:pt x="2174" y="1036"/>
                    <a:pt x="2177" y="1022"/>
                  </a:cubicBezTo>
                  <a:lnTo>
                    <a:pt x="2273" y="327"/>
                  </a:lnTo>
                  <a:cubicBezTo>
                    <a:pt x="2275" y="311"/>
                    <a:pt x="2264" y="296"/>
                    <a:pt x="2248" y="293"/>
                  </a:cubicBezTo>
                  <a:lnTo>
                    <a:pt x="131" y="0"/>
                  </a:lnTo>
                  <a:cubicBezTo>
                    <a:pt x="130" y="0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302027" y="1881020"/>
              <a:ext cx="66649" cy="43645"/>
            </a:xfrm>
            <a:custGeom>
              <a:rect b="b" l="l" r="r" t="t"/>
              <a:pathLst>
                <a:path extrusionOk="0" h="1514" w="2312">
                  <a:moveTo>
                    <a:pt x="2013" y="0"/>
                  </a:moveTo>
                  <a:cubicBezTo>
                    <a:pt x="2010" y="0"/>
                    <a:pt x="2006" y="1"/>
                    <a:pt x="2003" y="2"/>
                  </a:cubicBezTo>
                  <a:lnTo>
                    <a:pt x="23" y="807"/>
                  </a:lnTo>
                  <a:cubicBezTo>
                    <a:pt x="8" y="813"/>
                    <a:pt x="1" y="830"/>
                    <a:pt x="6" y="844"/>
                  </a:cubicBezTo>
                  <a:lnTo>
                    <a:pt x="271" y="1495"/>
                  </a:lnTo>
                  <a:cubicBezTo>
                    <a:pt x="275" y="1507"/>
                    <a:pt x="286" y="1513"/>
                    <a:pt x="298" y="1513"/>
                  </a:cubicBezTo>
                  <a:cubicBezTo>
                    <a:pt x="302" y="1513"/>
                    <a:pt x="305" y="1513"/>
                    <a:pt x="309" y="1511"/>
                  </a:cubicBezTo>
                  <a:lnTo>
                    <a:pt x="2288" y="707"/>
                  </a:lnTo>
                  <a:cubicBezTo>
                    <a:pt x="2303" y="700"/>
                    <a:pt x="2311" y="684"/>
                    <a:pt x="2304" y="669"/>
                  </a:cubicBezTo>
                  <a:lnTo>
                    <a:pt x="2040" y="18"/>
                  </a:lnTo>
                  <a:cubicBezTo>
                    <a:pt x="2036" y="7"/>
                    <a:pt x="2024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043001" y="1985178"/>
              <a:ext cx="264896" cy="59500"/>
            </a:xfrm>
            <a:custGeom>
              <a:rect b="b" l="l" r="r" t="t"/>
              <a:pathLst>
                <a:path extrusionOk="0" h="2064" w="9189">
                  <a:moveTo>
                    <a:pt x="9065" y="0"/>
                  </a:moveTo>
                  <a:cubicBezTo>
                    <a:pt x="8339" y="0"/>
                    <a:pt x="4513" y="35"/>
                    <a:pt x="0" y="729"/>
                  </a:cubicBezTo>
                  <a:lnTo>
                    <a:pt x="205" y="2064"/>
                  </a:lnTo>
                  <a:cubicBezTo>
                    <a:pt x="5224" y="1293"/>
                    <a:pt x="9188" y="1"/>
                    <a:pt x="9188" y="1"/>
                  </a:cubicBezTo>
                  <a:cubicBezTo>
                    <a:pt x="9188" y="1"/>
                    <a:pt x="9146" y="0"/>
                    <a:pt x="9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2917222" y="2039261"/>
              <a:ext cx="119605" cy="252241"/>
            </a:xfrm>
            <a:custGeom>
              <a:rect b="b" l="l" r="r" t="t"/>
              <a:pathLst>
                <a:path extrusionOk="0" h="8750" w="4149">
                  <a:moveTo>
                    <a:pt x="2899" y="0"/>
                  </a:moveTo>
                  <a:cubicBezTo>
                    <a:pt x="954" y="4688"/>
                    <a:pt x="1" y="8750"/>
                    <a:pt x="1" y="8750"/>
                  </a:cubicBezTo>
                  <a:cubicBezTo>
                    <a:pt x="1" y="8750"/>
                    <a:pt x="2201" y="5207"/>
                    <a:pt x="4148" y="517"/>
                  </a:cubicBezTo>
                  <a:lnTo>
                    <a:pt x="28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978915" y="1980941"/>
              <a:ext cx="94958" cy="94958"/>
            </a:xfrm>
            <a:custGeom>
              <a:rect b="b" l="l" r="r" t="t"/>
              <a:pathLst>
                <a:path extrusionOk="0" h="3294" w="3294">
                  <a:moveTo>
                    <a:pt x="1647" y="1"/>
                  </a:moveTo>
                  <a:cubicBezTo>
                    <a:pt x="738" y="1"/>
                    <a:pt x="1" y="738"/>
                    <a:pt x="1" y="1648"/>
                  </a:cubicBezTo>
                  <a:cubicBezTo>
                    <a:pt x="1" y="2557"/>
                    <a:pt x="738" y="3294"/>
                    <a:pt x="1647" y="3294"/>
                  </a:cubicBezTo>
                  <a:cubicBezTo>
                    <a:pt x="2557" y="3294"/>
                    <a:pt x="3294" y="2557"/>
                    <a:pt x="3294" y="1648"/>
                  </a:cubicBezTo>
                  <a:cubicBezTo>
                    <a:pt x="3294" y="738"/>
                    <a:pt x="2557" y="1"/>
                    <a:pt x="1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4"/>
          <p:cNvSpPr txBox="1"/>
          <p:nvPr>
            <p:ph type="title"/>
          </p:nvPr>
        </p:nvSpPr>
        <p:spPr>
          <a:xfrm>
            <a:off x="2391900" y="2308077"/>
            <a:ext cx="43602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CAN DO WITH THIS</a:t>
            </a:r>
            <a:endParaRPr/>
          </a:p>
        </p:txBody>
      </p:sp>
      <p:sp>
        <p:nvSpPr>
          <p:cNvPr id="706" name="Google Shape;706;p44"/>
          <p:cNvSpPr txBox="1"/>
          <p:nvPr>
            <p:ph idx="2" type="title"/>
          </p:nvPr>
        </p:nvSpPr>
        <p:spPr>
          <a:xfrm>
            <a:off x="4027150" y="1196535"/>
            <a:ext cx="1089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707" name="Google Shape;707;p44"/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708" name="Google Shape;708;p44"/>
            <p:cNvSpPr/>
            <p:nvPr/>
          </p:nvSpPr>
          <p:spPr>
            <a:xfrm>
              <a:off x="4482575" y="3839500"/>
              <a:ext cx="898975" cy="653350"/>
            </a:xfrm>
            <a:custGeom>
              <a:rect b="b" l="l" r="r" t="t"/>
              <a:pathLst>
                <a:path extrusionOk="0" h="26134" w="35959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4563700" y="3879275"/>
              <a:ext cx="234575" cy="326600"/>
            </a:xfrm>
            <a:custGeom>
              <a:rect b="b" l="l" r="r" t="t"/>
              <a:pathLst>
                <a:path extrusionOk="0" h="13064" w="9383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5065000" y="4125950"/>
              <a:ext cx="234600" cy="326575"/>
            </a:xfrm>
            <a:custGeom>
              <a:rect b="b" l="l" r="r" t="t"/>
              <a:pathLst>
                <a:path extrusionOk="0" h="13063" w="9384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5200975" y="4192850"/>
              <a:ext cx="220925" cy="315025"/>
            </a:xfrm>
            <a:custGeom>
              <a:rect b="b" l="l" r="r" t="t"/>
              <a:pathLst>
                <a:path extrusionOk="0" h="12601" w="8837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8057700" y="2774525"/>
              <a:ext cx="748125" cy="870450"/>
            </a:xfrm>
            <a:custGeom>
              <a:rect b="b" l="l" r="r" t="t"/>
              <a:pathLst>
                <a:path extrusionOk="0" h="34818" w="29925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8437675" y="2847875"/>
              <a:ext cx="315450" cy="269700"/>
            </a:xfrm>
            <a:custGeom>
              <a:rect b="b" l="l" r="r" t="t"/>
              <a:pathLst>
                <a:path extrusionOk="0" h="10788" w="12618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8111050" y="3301175"/>
              <a:ext cx="315475" cy="269700"/>
            </a:xfrm>
            <a:custGeom>
              <a:rect b="b" l="l" r="r" t="t"/>
              <a:pathLst>
                <a:path extrusionOk="0" h="10788" w="12619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8035100" y="3424150"/>
              <a:ext cx="302825" cy="256000"/>
            </a:xfrm>
            <a:custGeom>
              <a:rect b="b" l="l" r="r" t="t"/>
              <a:pathLst>
                <a:path extrusionOk="0" h="10240" w="12113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5311425" y="3261825"/>
              <a:ext cx="2871500" cy="1634950"/>
            </a:xfrm>
            <a:custGeom>
              <a:rect b="b" l="l" r="r" t="t"/>
              <a:pathLst>
                <a:path extrusionOk="0" fill="none" h="65398" w="11486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cap="rnd" cmpd="sng" w="200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44"/>
          <p:cNvGrpSpPr/>
          <p:nvPr/>
        </p:nvGrpSpPr>
        <p:grpSpPr>
          <a:xfrm flipH="1" rot="217754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718" name="Google Shape;718;p44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44"/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721" name="Google Shape;721;p44"/>
            <p:cNvSpPr/>
            <p:nvPr/>
          </p:nvSpPr>
          <p:spPr>
            <a:xfrm>
              <a:off x="5245525" y="2236225"/>
              <a:ext cx="646800" cy="490025"/>
            </a:xfrm>
            <a:custGeom>
              <a:rect b="b" l="l" r="r" t="t"/>
              <a:pathLst>
                <a:path extrusionOk="0" h="19601" w="25872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4898350" y="1870800"/>
              <a:ext cx="759875" cy="871675"/>
            </a:xfrm>
            <a:custGeom>
              <a:rect b="b" l="l" r="r" t="t"/>
              <a:pathLst>
                <a:path extrusionOk="0" h="34867" w="30395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4818650" y="1794175"/>
              <a:ext cx="771050" cy="904050"/>
            </a:xfrm>
            <a:custGeom>
              <a:rect b="b" l="l" r="r" t="t"/>
              <a:pathLst>
                <a:path extrusionOk="0" h="36162" w="30842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4784000" y="1796875"/>
              <a:ext cx="759825" cy="871725"/>
            </a:xfrm>
            <a:custGeom>
              <a:rect b="b" l="l" r="r" t="t"/>
              <a:pathLst>
                <a:path extrusionOk="0" h="34869" w="30393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4704300" y="1720300"/>
              <a:ext cx="771025" cy="904025"/>
            </a:xfrm>
            <a:custGeom>
              <a:rect b="b" l="l" r="r" t="t"/>
              <a:pathLst>
                <a:path extrusionOk="0" h="36161" w="30841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4571150" y="1804825"/>
              <a:ext cx="653650" cy="490150"/>
            </a:xfrm>
            <a:custGeom>
              <a:rect b="b" l="l" r="r" t="t"/>
              <a:pathLst>
                <a:path extrusionOk="0" h="19606" w="26146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4552025" y="1789400"/>
              <a:ext cx="134750" cy="157950"/>
            </a:xfrm>
            <a:custGeom>
              <a:rect b="b" l="l" r="r" t="t"/>
              <a:pathLst>
                <a:path extrusionOk="0" h="6318" w="539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/>
          <p:nvPr>
            <p:ph idx="1" type="subTitle"/>
          </p:nvPr>
        </p:nvSpPr>
        <p:spPr>
          <a:xfrm>
            <a:off x="791176" y="4222100"/>
            <a:ext cx="31950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DRAFTING FROM: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Central Michigan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New Mexico State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Washington</a:t>
            </a:r>
            <a:endParaRPr/>
          </a:p>
        </p:txBody>
      </p:sp>
      <p:sp>
        <p:nvSpPr>
          <p:cNvPr id="733" name="Google Shape;73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THESE STATS, WE RECOMMEND…</a:t>
            </a:r>
            <a:endParaRPr/>
          </a:p>
        </p:txBody>
      </p:sp>
      <p:grpSp>
        <p:nvGrpSpPr>
          <p:cNvPr id="734" name="Google Shape;734;p45"/>
          <p:cNvGrpSpPr/>
          <p:nvPr/>
        </p:nvGrpSpPr>
        <p:grpSpPr>
          <a:xfrm>
            <a:off x="4377280" y="1752675"/>
            <a:ext cx="389444" cy="329085"/>
            <a:chOff x="1895969" y="1496721"/>
            <a:chExt cx="345435" cy="291871"/>
          </a:xfrm>
        </p:grpSpPr>
        <p:sp>
          <p:nvSpPr>
            <p:cNvPr id="735" name="Google Shape;735;p45"/>
            <p:cNvSpPr/>
            <p:nvPr/>
          </p:nvSpPr>
          <p:spPr>
            <a:xfrm>
              <a:off x="1895969" y="1496721"/>
              <a:ext cx="338330" cy="127899"/>
            </a:xfrm>
            <a:custGeom>
              <a:rect b="b" l="l" r="r" t="t"/>
              <a:pathLst>
                <a:path extrusionOk="0" h="234" w="619">
                  <a:moveTo>
                    <a:pt x="266" y="77"/>
                  </a:moveTo>
                  <a:lnTo>
                    <a:pt x="266" y="157"/>
                  </a:lnTo>
                  <a:lnTo>
                    <a:pt x="219" y="157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7"/>
                  </a:lnTo>
                  <a:lnTo>
                    <a:pt x="291" y="157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7"/>
                  </a:lnTo>
                  <a:lnTo>
                    <a:pt x="365" y="157"/>
                  </a:lnTo>
                  <a:lnTo>
                    <a:pt x="365" y="77"/>
                  </a:lnTo>
                  <a:close/>
                  <a:moveTo>
                    <a:pt x="116" y="25"/>
                  </a:moveTo>
                  <a:cubicBezTo>
                    <a:pt x="148" y="25"/>
                    <a:pt x="177" y="41"/>
                    <a:pt x="193" y="69"/>
                  </a:cubicBezTo>
                  <a:lnTo>
                    <a:pt x="193" y="166"/>
                  </a:lnTo>
                  <a:cubicBezTo>
                    <a:pt x="177" y="192"/>
                    <a:pt x="148" y="208"/>
                    <a:pt x="116" y="208"/>
                  </a:cubicBezTo>
                  <a:cubicBezTo>
                    <a:pt x="66" y="208"/>
                    <a:pt x="25" y="167"/>
                    <a:pt x="25" y="117"/>
                  </a:cubicBezTo>
                  <a:cubicBezTo>
                    <a:pt x="25" y="66"/>
                    <a:pt x="66" y="25"/>
                    <a:pt x="116" y="25"/>
                  </a:cubicBezTo>
                  <a:close/>
                  <a:moveTo>
                    <a:pt x="116" y="1"/>
                  </a:moveTo>
                  <a:cubicBezTo>
                    <a:pt x="53" y="1"/>
                    <a:pt x="1" y="53"/>
                    <a:pt x="1" y="117"/>
                  </a:cubicBezTo>
                  <a:cubicBezTo>
                    <a:pt x="1" y="182"/>
                    <a:pt x="53" y="234"/>
                    <a:pt x="116" y="234"/>
                  </a:cubicBezTo>
                  <a:cubicBezTo>
                    <a:pt x="155" y="234"/>
                    <a:pt x="191" y="213"/>
                    <a:pt x="213" y="182"/>
                  </a:cubicBezTo>
                  <a:lnTo>
                    <a:pt x="419" y="182"/>
                  </a:lnTo>
                  <a:cubicBezTo>
                    <a:pt x="441" y="213"/>
                    <a:pt x="477" y="234"/>
                    <a:pt x="516" y="234"/>
                  </a:cubicBezTo>
                  <a:cubicBezTo>
                    <a:pt x="557" y="234"/>
                    <a:pt x="594" y="212"/>
                    <a:pt x="616" y="177"/>
                  </a:cubicBezTo>
                  <a:cubicBezTo>
                    <a:pt x="619" y="171"/>
                    <a:pt x="617" y="163"/>
                    <a:pt x="612" y="160"/>
                  </a:cubicBezTo>
                  <a:cubicBezTo>
                    <a:pt x="610" y="159"/>
                    <a:pt x="607" y="158"/>
                    <a:pt x="605" y="158"/>
                  </a:cubicBezTo>
                  <a:cubicBezTo>
                    <a:pt x="601" y="158"/>
                    <a:pt x="596" y="160"/>
                    <a:pt x="594" y="164"/>
                  </a:cubicBezTo>
                  <a:cubicBezTo>
                    <a:pt x="577" y="192"/>
                    <a:pt x="548" y="209"/>
                    <a:pt x="516" y="209"/>
                  </a:cubicBezTo>
                  <a:cubicBezTo>
                    <a:pt x="484" y="209"/>
                    <a:pt x="456" y="192"/>
                    <a:pt x="438" y="166"/>
                  </a:cubicBezTo>
                  <a:lnTo>
                    <a:pt x="438" y="69"/>
                  </a:lnTo>
                  <a:cubicBezTo>
                    <a:pt x="456" y="41"/>
                    <a:pt x="484" y="25"/>
                    <a:pt x="516" y="25"/>
                  </a:cubicBezTo>
                  <a:cubicBezTo>
                    <a:pt x="548" y="25"/>
                    <a:pt x="577" y="41"/>
                    <a:pt x="594" y="70"/>
                  </a:cubicBezTo>
                  <a:cubicBezTo>
                    <a:pt x="596" y="74"/>
                    <a:pt x="601" y="76"/>
                    <a:pt x="605" y="76"/>
                  </a:cubicBezTo>
                  <a:cubicBezTo>
                    <a:pt x="607" y="76"/>
                    <a:pt x="610" y="76"/>
                    <a:pt x="612" y="75"/>
                  </a:cubicBezTo>
                  <a:cubicBezTo>
                    <a:pt x="617" y="70"/>
                    <a:pt x="619" y="63"/>
                    <a:pt x="616" y="57"/>
                  </a:cubicBezTo>
                  <a:cubicBezTo>
                    <a:pt x="594" y="21"/>
                    <a:pt x="557" y="1"/>
                    <a:pt x="516" y="1"/>
                  </a:cubicBezTo>
                  <a:cubicBezTo>
                    <a:pt x="477" y="1"/>
                    <a:pt x="441" y="21"/>
                    <a:pt x="419" y="53"/>
                  </a:cubicBezTo>
                  <a:lnTo>
                    <a:pt x="213" y="53"/>
                  </a:lnTo>
                  <a:cubicBezTo>
                    <a:pt x="191" y="21"/>
                    <a:pt x="15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1895969" y="1661240"/>
              <a:ext cx="345435" cy="127352"/>
            </a:xfrm>
            <a:custGeom>
              <a:rect b="b" l="l" r="r" t="t"/>
              <a:pathLst>
                <a:path extrusionOk="0" h="233" w="632">
                  <a:moveTo>
                    <a:pt x="266" y="77"/>
                  </a:moveTo>
                  <a:lnTo>
                    <a:pt x="266" y="156"/>
                  </a:lnTo>
                  <a:lnTo>
                    <a:pt x="219" y="156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6"/>
                  </a:lnTo>
                  <a:lnTo>
                    <a:pt x="291" y="156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6"/>
                  </a:lnTo>
                  <a:lnTo>
                    <a:pt x="365" y="156"/>
                  </a:lnTo>
                  <a:lnTo>
                    <a:pt x="365" y="77"/>
                  </a:lnTo>
                  <a:close/>
                  <a:moveTo>
                    <a:pt x="116" y="26"/>
                  </a:moveTo>
                  <a:cubicBezTo>
                    <a:pt x="148" y="26"/>
                    <a:pt x="177" y="42"/>
                    <a:pt x="193" y="68"/>
                  </a:cubicBezTo>
                  <a:lnTo>
                    <a:pt x="193" y="165"/>
                  </a:lnTo>
                  <a:cubicBezTo>
                    <a:pt x="177" y="193"/>
                    <a:pt x="148" y="208"/>
                    <a:pt x="116" y="208"/>
                  </a:cubicBezTo>
                  <a:cubicBezTo>
                    <a:pt x="66" y="208"/>
                    <a:pt x="25" y="168"/>
                    <a:pt x="25" y="117"/>
                  </a:cubicBezTo>
                  <a:cubicBezTo>
                    <a:pt x="25" y="67"/>
                    <a:pt x="66" y="26"/>
                    <a:pt x="116" y="26"/>
                  </a:cubicBezTo>
                  <a:close/>
                  <a:moveTo>
                    <a:pt x="516" y="26"/>
                  </a:moveTo>
                  <a:cubicBezTo>
                    <a:pt x="567" y="26"/>
                    <a:pt x="607" y="67"/>
                    <a:pt x="607" y="117"/>
                  </a:cubicBezTo>
                  <a:cubicBezTo>
                    <a:pt x="607" y="168"/>
                    <a:pt x="567" y="208"/>
                    <a:pt x="516" y="208"/>
                  </a:cubicBezTo>
                  <a:cubicBezTo>
                    <a:pt x="484" y="208"/>
                    <a:pt x="456" y="193"/>
                    <a:pt x="438" y="165"/>
                  </a:cubicBezTo>
                  <a:lnTo>
                    <a:pt x="438" y="68"/>
                  </a:lnTo>
                  <a:cubicBezTo>
                    <a:pt x="456" y="42"/>
                    <a:pt x="484" y="26"/>
                    <a:pt x="516" y="26"/>
                  </a:cubicBezTo>
                  <a:close/>
                  <a:moveTo>
                    <a:pt x="116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1"/>
                    <a:pt x="53" y="233"/>
                    <a:pt x="116" y="233"/>
                  </a:cubicBezTo>
                  <a:cubicBezTo>
                    <a:pt x="155" y="233"/>
                    <a:pt x="191" y="213"/>
                    <a:pt x="213" y="181"/>
                  </a:cubicBezTo>
                  <a:lnTo>
                    <a:pt x="419" y="181"/>
                  </a:lnTo>
                  <a:cubicBezTo>
                    <a:pt x="441" y="213"/>
                    <a:pt x="477" y="233"/>
                    <a:pt x="516" y="233"/>
                  </a:cubicBezTo>
                  <a:cubicBezTo>
                    <a:pt x="580" y="233"/>
                    <a:pt x="632" y="181"/>
                    <a:pt x="632" y="117"/>
                  </a:cubicBezTo>
                  <a:cubicBezTo>
                    <a:pt x="632" y="52"/>
                    <a:pt x="580" y="0"/>
                    <a:pt x="516" y="0"/>
                  </a:cubicBezTo>
                  <a:cubicBezTo>
                    <a:pt x="477" y="0"/>
                    <a:pt x="441" y="21"/>
                    <a:pt x="419" y="52"/>
                  </a:cubicBezTo>
                  <a:lnTo>
                    <a:pt x="213" y="52"/>
                  </a:lnTo>
                  <a:cubicBezTo>
                    <a:pt x="191" y="21"/>
                    <a:pt x="155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2227740" y="1553565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2" y="1"/>
                  </a:moveTo>
                  <a:cubicBezTo>
                    <a:pt x="9" y="1"/>
                    <a:pt x="6" y="2"/>
                    <a:pt x="3" y="4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17"/>
                    <a:pt x="2" y="20"/>
                    <a:pt x="3" y="21"/>
                  </a:cubicBezTo>
                  <a:cubicBezTo>
                    <a:pt x="6" y="24"/>
                    <a:pt x="9" y="26"/>
                    <a:pt x="12" y="26"/>
                  </a:cubicBezTo>
                  <a:cubicBezTo>
                    <a:pt x="16" y="26"/>
                    <a:pt x="19" y="24"/>
                    <a:pt x="22" y="21"/>
                  </a:cubicBezTo>
                  <a:cubicBezTo>
                    <a:pt x="23" y="20"/>
                    <a:pt x="25" y="15"/>
                    <a:pt x="25" y="13"/>
                  </a:cubicBezTo>
                  <a:cubicBezTo>
                    <a:pt x="25" y="10"/>
                    <a:pt x="23" y="7"/>
                    <a:pt x="22" y="4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45"/>
          <p:cNvSpPr txBox="1"/>
          <p:nvPr>
            <p:ph idx="1" type="subTitle"/>
          </p:nvPr>
        </p:nvSpPr>
        <p:spPr>
          <a:xfrm>
            <a:off x="5434551" y="2545700"/>
            <a:ext cx="31950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</a:t>
            </a:r>
            <a:r>
              <a:rPr lang="en"/>
              <a:t>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Memphis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Purdue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Creighton</a:t>
            </a:r>
            <a:endParaRPr/>
          </a:p>
        </p:txBody>
      </p:sp>
      <p:pic>
        <p:nvPicPr>
          <p:cNvPr id="739" name="Google Shape;7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25" y="1288625"/>
            <a:ext cx="1189599" cy="84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925" y="2261374"/>
            <a:ext cx="1146440" cy="8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2451" y="1288625"/>
            <a:ext cx="1222677" cy="84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5"/>
          <p:cNvPicPr preferRelativeResize="0"/>
          <p:nvPr/>
        </p:nvPicPr>
        <p:blipFill rotWithShape="1">
          <a:blip r:embed="rId6">
            <a:alphaModFix/>
          </a:blip>
          <a:srcRect b="28883" l="4603" r="51001" t="29994"/>
          <a:stretch/>
        </p:blipFill>
        <p:spPr>
          <a:xfrm>
            <a:off x="3221747" y="2002151"/>
            <a:ext cx="1625025" cy="15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8881" y="3077713"/>
            <a:ext cx="962088" cy="84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5"/>
          <p:cNvPicPr preferRelativeResize="0"/>
          <p:nvPr/>
        </p:nvPicPr>
        <p:blipFill rotWithShape="1">
          <a:blip r:embed="rId6">
            <a:alphaModFix/>
          </a:blip>
          <a:srcRect b="25544" l="51079" r="4664" t="29041"/>
          <a:stretch/>
        </p:blipFill>
        <p:spPr>
          <a:xfrm>
            <a:off x="4984351" y="3077727"/>
            <a:ext cx="1466949" cy="15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5650" y="4034163"/>
            <a:ext cx="1466949" cy="78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92505" y="3077726"/>
            <a:ext cx="837048" cy="8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5"/>
          <p:cNvPicPr preferRelativeResize="0"/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3705216" y="1017725"/>
            <a:ext cx="631972" cy="84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6"/>
          <p:cNvSpPr txBox="1"/>
          <p:nvPr>
            <p:ph type="title"/>
          </p:nvPr>
        </p:nvSpPr>
        <p:spPr>
          <a:xfrm>
            <a:off x="1650975" y="506538"/>
            <a:ext cx="5842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What we learned:</a:t>
            </a:r>
            <a:endParaRPr sz="4500"/>
          </a:p>
        </p:txBody>
      </p:sp>
      <p:sp>
        <p:nvSpPr>
          <p:cNvPr id="753" name="Google Shape;753;p46"/>
          <p:cNvSpPr txBox="1"/>
          <p:nvPr>
            <p:ph idx="1" type="subTitle"/>
          </p:nvPr>
        </p:nvSpPr>
        <p:spPr>
          <a:xfrm>
            <a:off x="1227300" y="2092925"/>
            <a:ext cx="66894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It is </a:t>
            </a:r>
            <a:r>
              <a:rPr i="1" lang="en" sz="3100"/>
              <a:t>extremely easy</a:t>
            </a:r>
            <a:r>
              <a:rPr lang="en" sz="3100"/>
              <a:t> to produce </a:t>
            </a:r>
            <a:r>
              <a:rPr b="1" lang="en" sz="3100"/>
              <a:t>consistently bad</a:t>
            </a:r>
            <a:r>
              <a:rPr lang="en" sz="3100"/>
              <a:t> players, and 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100"/>
              <a:t>very hard</a:t>
            </a:r>
            <a:r>
              <a:rPr lang="en" sz="3100"/>
              <a:t> to produce 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consistently good</a:t>
            </a:r>
            <a:r>
              <a:rPr lang="en" sz="3100"/>
              <a:t> players</a:t>
            </a:r>
            <a:endParaRPr sz="3100"/>
          </a:p>
        </p:txBody>
      </p:sp>
      <p:grpSp>
        <p:nvGrpSpPr>
          <p:cNvPr id="754" name="Google Shape;754;p46"/>
          <p:cNvGrpSpPr/>
          <p:nvPr/>
        </p:nvGrpSpPr>
        <p:grpSpPr>
          <a:xfrm flipH="1" rot="10800000">
            <a:off x="4616125" y="-76050"/>
            <a:ext cx="4323250" cy="2122250"/>
            <a:chOff x="4482575" y="2774525"/>
            <a:chExt cx="4323250" cy="2122250"/>
          </a:xfrm>
        </p:grpSpPr>
        <p:sp>
          <p:nvSpPr>
            <p:cNvPr id="755" name="Google Shape;755;p46"/>
            <p:cNvSpPr/>
            <p:nvPr/>
          </p:nvSpPr>
          <p:spPr>
            <a:xfrm>
              <a:off x="4482575" y="3839500"/>
              <a:ext cx="898975" cy="653350"/>
            </a:xfrm>
            <a:custGeom>
              <a:rect b="b" l="l" r="r" t="t"/>
              <a:pathLst>
                <a:path extrusionOk="0" h="26134" w="35959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6"/>
            <p:cNvSpPr/>
            <p:nvPr/>
          </p:nvSpPr>
          <p:spPr>
            <a:xfrm>
              <a:off x="4563700" y="3879275"/>
              <a:ext cx="234575" cy="326600"/>
            </a:xfrm>
            <a:custGeom>
              <a:rect b="b" l="l" r="r" t="t"/>
              <a:pathLst>
                <a:path extrusionOk="0" h="13064" w="9383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6"/>
            <p:cNvSpPr/>
            <p:nvPr/>
          </p:nvSpPr>
          <p:spPr>
            <a:xfrm>
              <a:off x="5065000" y="4125950"/>
              <a:ext cx="234600" cy="326575"/>
            </a:xfrm>
            <a:custGeom>
              <a:rect b="b" l="l" r="r" t="t"/>
              <a:pathLst>
                <a:path extrusionOk="0" h="13063" w="9384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200975" y="4192850"/>
              <a:ext cx="220925" cy="315025"/>
            </a:xfrm>
            <a:custGeom>
              <a:rect b="b" l="l" r="r" t="t"/>
              <a:pathLst>
                <a:path extrusionOk="0" h="12601" w="8837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8057700" y="2774525"/>
              <a:ext cx="748125" cy="870450"/>
            </a:xfrm>
            <a:custGeom>
              <a:rect b="b" l="l" r="r" t="t"/>
              <a:pathLst>
                <a:path extrusionOk="0" h="34818" w="29925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6"/>
            <p:cNvSpPr/>
            <p:nvPr/>
          </p:nvSpPr>
          <p:spPr>
            <a:xfrm>
              <a:off x="8437675" y="2847875"/>
              <a:ext cx="315450" cy="269700"/>
            </a:xfrm>
            <a:custGeom>
              <a:rect b="b" l="l" r="r" t="t"/>
              <a:pathLst>
                <a:path extrusionOk="0" h="10788" w="12618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8111050" y="3301175"/>
              <a:ext cx="315475" cy="269700"/>
            </a:xfrm>
            <a:custGeom>
              <a:rect b="b" l="l" r="r" t="t"/>
              <a:pathLst>
                <a:path extrusionOk="0" h="10788" w="12619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8035100" y="3424150"/>
              <a:ext cx="302825" cy="256000"/>
            </a:xfrm>
            <a:custGeom>
              <a:rect b="b" l="l" r="r" t="t"/>
              <a:pathLst>
                <a:path extrusionOk="0" h="10240" w="12113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5311425" y="3261825"/>
              <a:ext cx="2871500" cy="1634950"/>
            </a:xfrm>
            <a:custGeom>
              <a:rect b="b" l="l" r="r" t="t"/>
              <a:pathLst>
                <a:path extrusionOk="0" fill="none" h="65398" w="11486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cap="rnd" cmpd="sng" w="200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 flipH="1">
            <a:off x="402250" y="3635250"/>
            <a:ext cx="1551350" cy="1342825"/>
            <a:chOff x="305350" y="253700"/>
            <a:chExt cx="1551350" cy="1342825"/>
          </a:xfrm>
        </p:grpSpPr>
        <p:sp>
          <p:nvSpPr>
            <p:cNvPr id="765" name="Google Shape;765;p46"/>
            <p:cNvSpPr/>
            <p:nvPr/>
          </p:nvSpPr>
          <p:spPr>
            <a:xfrm>
              <a:off x="305350" y="743175"/>
              <a:ext cx="721625" cy="853350"/>
            </a:xfrm>
            <a:custGeom>
              <a:rect b="b" l="l" r="r" t="t"/>
              <a:pathLst>
                <a:path extrusionOk="0" h="34134" w="28865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346775" y="703625"/>
              <a:ext cx="730600" cy="868975"/>
            </a:xfrm>
            <a:custGeom>
              <a:rect b="b" l="l" r="r" t="t"/>
              <a:pathLst>
                <a:path extrusionOk="0" h="34759" w="29224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580850" y="1000550"/>
              <a:ext cx="250425" cy="275000"/>
            </a:xfrm>
            <a:custGeom>
              <a:rect b="b" l="l" r="r" t="t"/>
              <a:pathLst>
                <a:path extrusionOk="0" h="11000" w="10017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648250" y="1062175"/>
              <a:ext cx="127675" cy="151850"/>
            </a:xfrm>
            <a:custGeom>
              <a:rect b="b" l="l" r="r" t="t"/>
              <a:pathLst>
                <a:path extrusionOk="0" h="6074" w="5107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676350" y="672825"/>
              <a:ext cx="770175" cy="527125"/>
            </a:xfrm>
            <a:custGeom>
              <a:rect b="b" l="l" r="r" t="t"/>
              <a:pathLst>
                <a:path extrusionOk="0" h="21085" w="30807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1058775" y="326700"/>
              <a:ext cx="712450" cy="834800"/>
            </a:xfrm>
            <a:custGeom>
              <a:rect b="b" l="l" r="r" t="t"/>
              <a:pathLst>
                <a:path extrusionOk="0" h="33392" w="28498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6"/>
            <p:cNvSpPr/>
            <p:nvPr/>
          </p:nvSpPr>
          <p:spPr>
            <a:xfrm>
              <a:off x="1126075" y="253700"/>
              <a:ext cx="730625" cy="868950"/>
            </a:xfrm>
            <a:custGeom>
              <a:rect b="b" l="l" r="r" t="t"/>
              <a:pathLst>
                <a:path extrusionOk="0" h="34758" w="29225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6"/>
            <p:cNvSpPr/>
            <p:nvPr/>
          </p:nvSpPr>
          <p:spPr>
            <a:xfrm>
              <a:off x="1206025" y="360425"/>
              <a:ext cx="574075" cy="672650"/>
            </a:xfrm>
            <a:custGeom>
              <a:rect b="b" l="l" r="r" t="t"/>
              <a:pathLst>
                <a:path extrusionOk="0" h="26906" w="22963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6"/>
            <p:cNvSpPr/>
            <p:nvPr/>
          </p:nvSpPr>
          <p:spPr>
            <a:xfrm>
              <a:off x="1260275" y="301600"/>
              <a:ext cx="588675" cy="700175"/>
            </a:xfrm>
            <a:custGeom>
              <a:rect b="b" l="l" r="r" t="t"/>
              <a:pathLst>
                <a:path extrusionOk="0" h="28007" w="23547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1473500" y="589800"/>
              <a:ext cx="124325" cy="147775"/>
            </a:xfrm>
            <a:custGeom>
              <a:rect b="b" l="l" r="r" t="t"/>
              <a:pathLst>
                <a:path extrusionOk="0" h="5911" w="4973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6"/>
            <p:cNvSpPr/>
            <p:nvPr/>
          </p:nvSpPr>
          <p:spPr>
            <a:xfrm>
              <a:off x="1490750" y="575750"/>
              <a:ext cx="127700" cy="151875"/>
            </a:xfrm>
            <a:custGeom>
              <a:rect b="b" l="l" r="r" t="t"/>
              <a:pathLst>
                <a:path extrusionOk="0" h="6075" w="5108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COULD IMPROVE OUR DATA</a:t>
            </a:r>
            <a:endParaRPr/>
          </a:p>
        </p:txBody>
      </p:sp>
      <p:sp>
        <p:nvSpPr>
          <p:cNvPr id="781" name="Google Shape;781;p47"/>
          <p:cNvSpPr txBox="1"/>
          <p:nvPr>
            <p:ph idx="1" type="subTitle"/>
          </p:nvPr>
        </p:nvSpPr>
        <p:spPr>
          <a:xfrm>
            <a:off x="834275" y="1425850"/>
            <a:ext cx="66663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 MORE RECENT DATA MORE TO SHOW TRENDS</a:t>
            </a:r>
            <a:endParaRPr/>
          </a:p>
        </p:txBody>
      </p:sp>
      <p:sp>
        <p:nvSpPr>
          <p:cNvPr id="782" name="Google Shape;782;p47"/>
          <p:cNvSpPr txBox="1"/>
          <p:nvPr>
            <p:ph idx="7" type="subTitle"/>
          </p:nvPr>
        </p:nvSpPr>
        <p:spPr>
          <a:xfrm>
            <a:off x="834275" y="2224100"/>
            <a:ext cx="61815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ALL HISTORICAL DATA IS INCLUDED</a:t>
            </a:r>
            <a:endParaRPr/>
          </a:p>
        </p:txBody>
      </p:sp>
      <p:sp>
        <p:nvSpPr>
          <p:cNvPr id="783" name="Google Shape;783;p47"/>
          <p:cNvSpPr txBox="1"/>
          <p:nvPr>
            <p:ph idx="8" type="subTitle"/>
          </p:nvPr>
        </p:nvSpPr>
        <p:spPr>
          <a:xfrm>
            <a:off x="839375" y="3022350"/>
            <a:ext cx="52227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SCALING BASED ON TEAM SIZE</a:t>
            </a:r>
            <a:endParaRPr/>
          </a:p>
        </p:txBody>
      </p:sp>
      <p:grpSp>
        <p:nvGrpSpPr>
          <p:cNvPr id="784" name="Google Shape;784;p47"/>
          <p:cNvGrpSpPr/>
          <p:nvPr/>
        </p:nvGrpSpPr>
        <p:grpSpPr>
          <a:xfrm rot="-485327">
            <a:off x="8014943" y="151328"/>
            <a:ext cx="827907" cy="710613"/>
            <a:chOff x="3122700" y="481200"/>
            <a:chExt cx="827950" cy="710650"/>
          </a:xfrm>
        </p:grpSpPr>
        <p:sp>
          <p:nvSpPr>
            <p:cNvPr id="785" name="Google Shape;785;p47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7" name="Google Shape;7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075" y="3054800"/>
            <a:ext cx="2777124" cy="187316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7"/>
          <p:cNvSpPr txBox="1"/>
          <p:nvPr>
            <p:ph idx="8" type="subTitle"/>
          </p:nvPr>
        </p:nvSpPr>
        <p:spPr>
          <a:xfrm>
            <a:off x="1144175" y="4012950"/>
            <a:ext cx="52227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 THE AVERAGE RATINGS AND      DEVIATION DIFFERENTLY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8"/>
          <p:cNvSpPr txBox="1"/>
          <p:nvPr>
            <p:ph idx="1" type="subTitle"/>
          </p:nvPr>
        </p:nvSpPr>
        <p:spPr>
          <a:xfrm>
            <a:off x="2382350" y="2691000"/>
            <a:ext cx="43794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eko"/>
                <a:ea typeface="Teko"/>
                <a:cs typeface="Teko"/>
                <a:sym typeface="Teko"/>
              </a:rPr>
              <a:t>DO YOU HAVE ANY QUESTIONS?</a:t>
            </a:r>
            <a:endParaRPr/>
          </a:p>
        </p:txBody>
      </p:sp>
      <p:sp>
        <p:nvSpPr>
          <p:cNvPr id="794" name="Google Shape;794;p48"/>
          <p:cNvSpPr txBox="1"/>
          <p:nvPr>
            <p:ph type="ctrTitle"/>
          </p:nvPr>
        </p:nvSpPr>
        <p:spPr>
          <a:xfrm>
            <a:off x="2382250" y="1678000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795" name="Google Shape;795;p48"/>
          <p:cNvGrpSpPr/>
          <p:nvPr/>
        </p:nvGrpSpPr>
        <p:grpSpPr>
          <a:xfrm>
            <a:off x="4453491" y="3148723"/>
            <a:ext cx="236948" cy="211905"/>
            <a:chOff x="3824739" y="3890112"/>
            <a:chExt cx="208105" cy="186110"/>
          </a:xfrm>
        </p:grpSpPr>
        <p:sp>
          <p:nvSpPr>
            <p:cNvPr id="796" name="Google Shape;796;p4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" name="Google Shape;799;p48"/>
          <p:cNvSpPr/>
          <p:nvPr/>
        </p:nvSpPr>
        <p:spPr>
          <a:xfrm>
            <a:off x="5291016" y="3148938"/>
            <a:ext cx="258916" cy="211475"/>
          </a:xfrm>
          <a:custGeom>
            <a:rect b="b" l="l" r="r" t="t"/>
            <a:pathLst>
              <a:path extrusionOk="0" h="5835" w="7144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48"/>
          <p:cNvGrpSpPr/>
          <p:nvPr/>
        </p:nvGrpSpPr>
        <p:grpSpPr>
          <a:xfrm flipH="1">
            <a:off x="7171075" y="248475"/>
            <a:ext cx="1551350" cy="1342825"/>
            <a:chOff x="305350" y="253700"/>
            <a:chExt cx="1551350" cy="1342825"/>
          </a:xfrm>
        </p:grpSpPr>
        <p:sp>
          <p:nvSpPr>
            <p:cNvPr id="801" name="Google Shape;801;p48"/>
            <p:cNvSpPr/>
            <p:nvPr/>
          </p:nvSpPr>
          <p:spPr>
            <a:xfrm>
              <a:off x="305350" y="743175"/>
              <a:ext cx="721625" cy="853350"/>
            </a:xfrm>
            <a:custGeom>
              <a:rect b="b" l="l" r="r" t="t"/>
              <a:pathLst>
                <a:path extrusionOk="0" h="34134" w="28865">
                  <a:moveTo>
                    <a:pt x="22788" y="30913"/>
                  </a:moveTo>
                  <a:lnTo>
                    <a:pt x="24099" y="30157"/>
                  </a:lnTo>
                  <a:lnTo>
                    <a:pt x="24028" y="30034"/>
                  </a:lnTo>
                  <a:cubicBezTo>
                    <a:pt x="28463" y="26270"/>
                    <a:pt x="28864" y="18121"/>
                    <a:pt x="24708" y="10924"/>
                  </a:cubicBezTo>
                  <a:cubicBezTo>
                    <a:pt x="20554" y="3727"/>
                    <a:pt x="13296" y="1"/>
                    <a:pt x="7820" y="1960"/>
                  </a:cubicBezTo>
                  <a:lnTo>
                    <a:pt x="7753" y="1845"/>
                  </a:lnTo>
                  <a:lnTo>
                    <a:pt x="6698" y="2456"/>
                  </a:lnTo>
                  <a:cubicBezTo>
                    <a:pt x="6611" y="2501"/>
                    <a:pt x="6523" y="2545"/>
                    <a:pt x="6437" y="2593"/>
                  </a:cubicBezTo>
                  <a:cubicBezTo>
                    <a:pt x="862" y="5814"/>
                    <a:pt x="0" y="14763"/>
                    <a:pt x="4516" y="22584"/>
                  </a:cubicBezTo>
                  <a:cubicBezTo>
                    <a:pt x="9031" y="30403"/>
                    <a:pt x="17212" y="34133"/>
                    <a:pt x="22788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346775" y="703625"/>
              <a:ext cx="730600" cy="868975"/>
            </a:xfrm>
            <a:custGeom>
              <a:rect b="b" l="l" r="r" t="t"/>
              <a:pathLst>
                <a:path extrusionOk="0" h="34759" w="29224">
                  <a:moveTo>
                    <a:pt x="4515" y="23208"/>
                  </a:moveTo>
                  <a:cubicBezTo>
                    <a:pt x="0" y="15388"/>
                    <a:pt x="860" y="6438"/>
                    <a:pt x="6437" y="3219"/>
                  </a:cubicBezTo>
                  <a:cubicBezTo>
                    <a:pt x="12013" y="0"/>
                    <a:pt x="20193" y="3730"/>
                    <a:pt x="24708" y="11550"/>
                  </a:cubicBezTo>
                  <a:cubicBezTo>
                    <a:pt x="29223" y="19371"/>
                    <a:pt x="28363" y="28320"/>
                    <a:pt x="22787" y="31539"/>
                  </a:cubicBezTo>
                  <a:cubicBezTo>
                    <a:pt x="17212" y="34758"/>
                    <a:pt x="9030" y="31029"/>
                    <a:pt x="4515" y="23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580850" y="1000550"/>
              <a:ext cx="250425" cy="275000"/>
            </a:xfrm>
            <a:custGeom>
              <a:rect b="b" l="l" r="r" t="t"/>
              <a:pathLst>
                <a:path extrusionOk="0" h="11000" w="10017">
                  <a:moveTo>
                    <a:pt x="3911" y="1"/>
                  </a:moveTo>
                  <a:cubicBezTo>
                    <a:pt x="3345" y="1"/>
                    <a:pt x="2801" y="134"/>
                    <a:pt x="2313" y="416"/>
                  </a:cubicBezTo>
                  <a:cubicBezTo>
                    <a:pt x="310" y="1573"/>
                    <a:pt x="1" y="4787"/>
                    <a:pt x="1623" y="7594"/>
                  </a:cubicBezTo>
                  <a:cubicBezTo>
                    <a:pt x="2402" y="8943"/>
                    <a:pt x="3530" y="10015"/>
                    <a:pt x="4761" y="10576"/>
                  </a:cubicBezTo>
                  <a:cubicBezTo>
                    <a:pt x="5379" y="10858"/>
                    <a:pt x="5998" y="10999"/>
                    <a:pt x="6583" y="10999"/>
                  </a:cubicBezTo>
                  <a:cubicBezTo>
                    <a:pt x="7161" y="10999"/>
                    <a:pt x="7706" y="10862"/>
                    <a:pt x="8183" y="10586"/>
                  </a:cubicBezTo>
                  <a:cubicBezTo>
                    <a:pt x="9146" y="10031"/>
                    <a:pt x="9758" y="8963"/>
                    <a:pt x="9887" y="7617"/>
                  </a:cubicBezTo>
                  <a:cubicBezTo>
                    <a:pt x="10017" y="6271"/>
                    <a:pt x="9652" y="4757"/>
                    <a:pt x="8873" y="3408"/>
                  </a:cubicBezTo>
                  <a:cubicBezTo>
                    <a:pt x="7648" y="1284"/>
                    <a:pt x="5669" y="1"/>
                    <a:pt x="3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648250" y="1062175"/>
              <a:ext cx="127675" cy="151850"/>
            </a:xfrm>
            <a:custGeom>
              <a:rect b="b" l="l" r="r" t="t"/>
              <a:pathLst>
                <a:path extrusionOk="0" h="6074" w="5107">
                  <a:moveTo>
                    <a:pt x="789" y="4055"/>
                  </a:moveTo>
                  <a:cubicBezTo>
                    <a:pt x="0" y="2689"/>
                    <a:pt x="150" y="1125"/>
                    <a:pt x="1125" y="564"/>
                  </a:cubicBezTo>
                  <a:cubicBezTo>
                    <a:pt x="2098" y="1"/>
                    <a:pt x="3528" y="653"/>
                    <a:pt x="4317" y="2019"/>
                  </a:cubicBezTo>
                  <a:cubicBezTo>
                    <a:pt x="5107" y="3386"/>
                    <a:pt x="4955" y="4949"/>
                    <a:pt x="3982" y="5511"/>
                  </a:cubicBezTo>
                  <a:cubicBezTo>
                    <a:pt x="3007" y="6074"/>
                    <a:pt x="1577" y="5422"/>
                    <a:pt x="789" y="4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676350" y="672825"/>
              <a:ext cx="770175" cy="527125"/>
            </a:xfrm>
            <a:custGeom>
              <a:rect b="b" l="l" r="r" t="t"/>
              <a:pathLst>
                <a:path extrusionOk="0" h="21085" w="30807">
                  <a:moveTo>
                    <a:pt x="1" y="16138"/>
                  </a:moveTo>
                  <a:lnTo>
                    <a:pt x="27951" y="1"/>
                  </a:lnTo>
                  <a:lnTo>
                    <a:pt x="30806" y="4950"/>
                  </a:lnTo>
                  <a:lnTo>
                    <a:pt x="2858" y="210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1058775" y="326700"/>
              <a:ext cx="712450" cy="834800"/>
            </a:xfrm>
            <a:custGeom>
              <a:rect b="b" l="l" r="r" t="t"/>
              <a:pathLst>
                <a:path extrusionOk="0" h="33392" w="28498">
                  <a:moveTo>
                    <a:pt x="22787" y="30173"/>
                  </a:moveTo>
                  <a:lnTo>
                    <a:pt x="25480" y="28619"/>
                  </a:lnTo>
                  <a:lnTo>
                    <a:pt x="25184" y="28106"/>
                  </a:lnTo>
                  <a:cubicBezTo>
                    <a:pt x="28497" y="23988"/>
                    <a:pt x="28469" y="16696"/>
                    <a:pt x="24709" y="10184"/>
                  </a:cubicBezTo>
                  <a:cubicBezTo>
                    <a:pt x="20949" y="3672"/>
                    <a:pt x="14649" y="1"/>
                    <a:pt x="9427" y="812"/>
                  </a:cubicBezTo>
                  <a:lnTo>
                    <a:pt x="9130" y="299"/>
                  </a:lnTo>
                  <a:lnTo>
                    <a:pt x="6437" y="1853"/>
                  </a:lnTo>
                  <a:cubicBezTo>
                    <a:pt x="861" y="5072"/>
                    <a:pt x="1" y="14021"/>
                    <a:pt x="4516" y="21842"/>
                  </a:cubicBezTo>
                  <a:cubicBezTo>
                    <a:pt x="9031" y="29663"/>
                    <a:pt x="17212" y="33392"/>
                    <a:pt x="22787" y="30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1126075" y="253700"/>
              <a:ext cx="730625" cy="868950"/>
            </a:xfrm>
            <a:custGeom>
              <a:rect b="b" l="l" r="r" t="t"/>
              <a:pathLst>
                <a:path extrusionOk="0" h="34758" w="29225">
                  <a:moveTo>
                    <a:pt x="4516" y="23208"/>
                  </a:moveTo>
                  <a:cubicBezTo>
                    <a:pt x="1" y="15387"/>
                    <a:pt x="861" y="6438"/>
                    <a:pt x="6438" y="3219"/>
                  </a:cubicBezTo>
                  <a:cubicBezTo>
                    <a:pt x="12014" y="0"/>
                    <a:pt x="20194" y="3729"/>
                    <a:pt x="24709" y="11550"/>
                  </a:cubicBezTo>
                  <a:cubicBezTo>
                    <a:pt x="29224" y="19369"/>
                    <a:pt x="28364" y="28320"/>
                    <a:pt x="22788" y="31539"/>
                  </a:cubicBezTo>
                  <a:cubicBezTo>
                    <a:pt x="17212" y="34758"/>
                    <a:pt x="9031" y="31028"/>
                    <a:pt x="4516" y="2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1206025" y="360425"/>
              <a:ext cx="574075" cy="672650"/>
            </a:xfrm>
            <a:custGeom>
              <a:rect b="b" l="l" r="r" t="t"/>
              <a:pathLst>
                <a:path extrusionOk="0" h="26906" w="22963">
                  <a:moveTo>
                    <a:pt x="18361" y="24312"/>
                  </a:moveTo>
                  <a:lnTo>
                    <a:pt x="20531" y="23058"/>
                  </a:lnTo>
                  <a:lnTo>
                    <a:pt x="20292" y="22645"/>
                  </a:lnTo>
                  <a:cubicBezTo>
                    <a:pt x="22962" y="19328"/>
                    <a:pt x="22938" y="13453"/>
                    <a:pt x="19910" y="8206"/>
                  </a:cubicBezTo>
                  <a:cubicBezTo>
                    <a:pt x="16880" y="2959"/>
                    <a:pt x="11803" y="0"/>
                    <a:pt x="7595" y="654"/>
                  </a:cubicBezTo>
                  <a:lnTo>
                    <a:pt x="7356" y="241"/>
                  </a:lnTo>
                  <a:lnTo>
                    <a:pt x="5187" y="1493"/>
                  </a:lnTo>
                  <a:cubicBezTo>
                    <a:pt x="694" y="4088"/>
                    <a:pt x="0" y="11298"/>
                    <a:pt x="3639" y="17599"/>
                  </a:cubicBezTo>
                  <a:cubicBezTo>
                    <a:pt x="7277" y="23900"/>
                    <a:pt x="13869" y="26905"/>
                    <a:pt x="18361" y="243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1260275" y="301600"/>
              <a:ext cx="588675" cy="700175"/>
            </a:xfrm>
            <a:custGeom>
              <a:rect b="b" l="l" r="r" t="t"/>
              <a:pathLst>
                <a:path extrusionOk="0" h="28007" w="23547">
                  <a:moveTo>
                    <a:pt x="3638" y="18699"/>
                  </a:moveTo>
                  <a:cubicBezTo>
                    <a:pt x="0" y="12398"/>
                    <a:pt x="693" y="5188"/>
                    <a:pt x="5186" y="2594"/>
                  </a:cubicBezTo>
                  <a:cubicBezTo>
                    <a:pt x="9679" y="0"/>
                    <a:pt x="16270" y="3004"/>
                    <a:pt x="19908" y="9306"/>
                  </a:cubicBezTo>
                  <a:cubicBezTo>
                    <a:pt x="23547" y="15607"/>
                    <a:pt x="22853" y="22818"/>
                    <a:pt x="18361" y="25411"/>
                  </a:cubicBezTo>
                  <a:cubicBezTo>
                    <a:pt x="13867" y="28007"/>
                    <a:pt x="7277" y="25001"/>
                    <a:pt x="3638" y="186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1473500" y="589800"/>
              <a:ext cx="124325" cy="147775"/>
            </a:xfrm>
            <a:custGeom>
              <a:rect b="b" l="l" r="r" t="t"/>
              <a:pathLst>
                <a:path extrusionOk="0" h="5911" w="4973">
                  <a:moveTo>
                    <a:pt x="3982" y="5347"/>
                  </a:moveTo>
                  <a:lnTo>
                    <a:pt x="4672" y="4949"/>
                  </a:lnTo>
                  <a:lnTo>
                    <a:pt x="4559" y="4752"/>
                  </a:lnTo>
                  <a:cubicBezTo>
                    <a:pt x="4972" y="4011"/>
                    <a:pt x="4909" y="2878"/>
                    <a:pt x="4319" y="1856"/>
                  </a:cubicBezTo>
                  <a:cubicBezTo>
                    <a:pt x="3727" y="832"/>
                    <a:pt x="2778" y="210"/>
                    <a:pt x="1930" y="197"/>
                  </a:cubicBezTo>
                  <a:lnTo>
                    <a:pt x="1815" y="0"/>
                  </a:lnTo>
                  <a:lnTo>
                    <a:pt x="1125" y="400"/>
                  </a:lnTo>
                  <a:cubicBezTo>
                    <a:pt x="150" y="962"/>
                    <a:pt x="1" y="2525"/>
                    <a:pt x="789" y="3892"/>
                  </a:cubicBezTo>
                  <a:cubicBezTo>
                    <a:pt x="1579" y="5258"/>
                    <a:pt x="3008" y="5910"/>
                    <a:pt x="3982" y="53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1490750" y="575750"/>
              <a:ext cx="127700" cy="151875"/>
            </a:xfrm>
            <a:custGeom>
              <a:rect b="b" l="l" r="r" t="t"/>
              <a:pathLst>
                <a:path extrusionOk="0" h="6075" w="5108">
                  <a:moveTo>
                    <a:pt x="790" y="4055"/>
                  </a:moveTo>
                  <a:cubicBezTo>
                    <a:pt x="1" y="2689"/>
                    <a:pt x="152" y="1125"/>
                    <a:pt x="1125" y="562"/>
                  </a:cubicBezTo>
                  <a:cubicBezTo>
                    <a:pt x="2100" y="1"/>
                    <a:pt x="3530" y="651"/>
                    <a:pt x="4319" y="2018"/>
                  </a:cubicBezTo>
                  <a:cubicBezTo>
                    <a:pt x="5107" y="3384"/>
                    <a:pt x="4957" y="4948"/>
                    <a:pt x="3982" y="5511"/>
                  </a:cubicBezTo>
                  <a:cubicBezTo>
                    <a:pt x="3009" y="6074"/>
                    <a:pt x="1579" y="5422"/>
                    <a:pt x="790" y="40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48"/>
          <p:cNvGrpSpPr/>
          <p:nvPr/>
        </p:nvGrpSpPr>
        <p:grpSpPr>
          <a:xfrm rot="5190866">
            <a:off x="7392539" y="4127376"/>
            <a:ext cx="827991" cy="710685"/>
            <a:chOff x="3122700" y="481200"/>
            <a:chExt cx="827950" cy="710650"/>
          </a:xfrm>
        </p:grpSpPr>
        <p:sp>
          <p:nvSpPr>
            <p:cNvPr id="813" name="Google Shape;813;p48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8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48"/>
          <p:cNvGrpSpPr/>
          <p:nvPr/>
        </p:nvGrpSpPr>
        <p:grpSpPr>
          <a:xfrm rot="-485327">
            <a:off x="857662" y="249566"/>
            <a:ext cx="827907" cy="710613"/>
            <a:chOff x="3122700" y="481200"/>
            <a:chExt cx="827950" cy="710650"/>
          </a:xfrm>
        </p:grpSpPr>
        <p:sp>
          <p:nvSpPr>
            <p:cNvPr id="816" name="Google Shape;816;p48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48"/>
          <p:cNvGrpSpPr/>
          <p:nvPr/>
        </p:nvGrpSpPr>
        <p:grpSpPr>
          <a:xfrm>
            <a:off x="601463" y="3726950"/>
            <a:ext cx="1340300" cy="1022175"/>
            <a:chOff x="4552025" y="1720300"/>
            <a:chExt cx="1340300" cy="1022175"/>
          </a:xfrm>
        </p:grpSpPr>
        <p:sp>
          <p:nvSpPr>
            <p:cNvPr id="819" name="Google Shape;819;p48"/>
            <p:cNvSpPr/>
            <p:nvPr/>
          </p:nvSpPr>
          <p:spPr>
            <a:xfrm>
              <a:off x="5245525" y="2236225"/>
              <a:ext cx="646800" cy="490025"/>
            </a:xfrm>
            <a:custGeom>
              <a:rect b="b" l="l" r="r" t="t"/>
              <a:pathLst>
                <a:path extrusionOk="0" h="19601" w="25872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4898350" y="1870800"/>
              <a:ext cx="759875" cy="871675"/>
            </a:xfrm>
            <a:custGeom>
              <a:rect b="b" l="l" r="r" t="t"/>
              <a:pathLst>
                <a:path extrusionOk="0" h="34867" w="30395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4818650" y="1794175"/>
              <a:ext cx="771050" cy="904050"/>
            </a:xfrm>
            <a:custGeom>
              <a:rect b="b" l="l" r="r" t="t"/>
              <a:pathLst>
                <a:path extrusionOk="0" h="36162" w="30842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4784000" y="1796875"/>
              <a:ext cx="759825" cy="871725"/>
            </a:xfrm>
            <a:custGeom>
              <a:rect b="b" l="l" r="r" t="t"/>
              <a:pathLst>
                <a:path extrusionOk="0" h="34869" w="30393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4704300" y="1720300"/>
              <a:ext cx="771025" cy="904025"/>
            </a:xfrm>
            <a:custGeom>
              <a:rect b="b" l="l" r="r" t="t"/>
              <a:pathLst>
                <a:path extrusionOk="0" h="36161" w="30841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4571150" y="1804825"/>
              <a:ext cx="653650" cy="490150"/>
            </a:xfrm>
            <a:custGeom>
              <a:rect b="b" l="l" r="r" t="t"/>
              <a:pathLst>
                <a:path extrusionOk="0" h="19606" w="26146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4552025" y="1789400"/>
              <a:ext cx="134750" cy="157950"/>
            </a:xfrm>
            <a:custGeom>
              <a:rect b="b" l="l" r="r" t="t"/>
              <a:pathLst>
                <a:path extrusionOk="0" h="6318" w="539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2391900" y="2308077"/>
            <a:ext cx="43602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69" name="Google Shape;269;p27"/>
          <p:cNvSpPr txBox="1"/>
          <p:nvPr>
            <p:ph idx="2" type="title"/>
          </p:nvPr>
        </p:nvSpPr>
        <p:spPr>
          <a:xfrm>
            <a:off x="4027150" y="1196535"/>
            <a:ext cx="1089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0" name="Google Shape;270;p27"/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271" name="Google Shape;271;p27"/>
            <p:cNvSpPr/>
            <p:nvPr/>
          </p:nvSpPr>
          <p:spPr>
            <a:xfrm>
              <a:off x="4482575" y="3839500"/>
              <a:ext cx="898975" cy="653350"/>
            </a:xfrm>
            <a:custGeom>
              <a:rect b="b" l="l" r="r" t="t"/>
              <a:pathLst>
                <a:path extrusionOk="0" h="26134" w="35959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563700" y="3879275"/>
              <a:ext cx="234575" cy="326600"/>
            </a:xfrm>
            <a:custGeom>
              <a:rect b="b" l="l" r="r" t="t"/>
              <a:pathLst>
                <a:path extrusionOk="0" h="13064" w="9383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5065000" y="4125950"/>
              <a:ext cx="234600" cy="326575"/>
            </a:xfrm>
            <a:custGeom>
              <a:rect b="b" l="l" r="r" t="t"/>
              <a:pathLst>
                <a:path extrusionOk="0" h="13063" w="9384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5200975" y="4192850"/>
              <a:ext cx="220925" cy="315025"/>
            </a:xfrm>
            <a:custGeom>
              <a:rect b="b" l="l" r="r" t="t"/>
              <a:pathLst>
                <a:path extrusionOk="0" h="12601" w="8837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8057700" y="2774525"/>
              <a:ext cx="748125" cy="870450"/>
            </a:xfrm>
            <a:custGeom>
              <a:rect b="b" l="l" r="r" t="t"/>
              <a:pathLst>
                <a:path extrusionOk="0" h="34818" w="29925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8437675" y="2847875"/>
              <a:ext cx="315450" cy="269700"/>
            </a:xfrm>
            <a:custGeom>
              <a:rect b="b" l="l" r="r" t="t"/>
              <a:pathLst>
                <a:path extrusionOk="0" h="10788" w="12618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8111050" y="3301175"/>
              <a:ext cx="315475" cy="269700"/>
            </a:xfrm>
            <a:custGeom>
              <a:rect b="b" l="l" r="r" t="t"/>
              <a:pathLst>
                <a:path extrusionOk="0" h="10788" w="12619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8035100" y="3424150"/>
              <a:ext cx="302825" cy="256000"/>
            </a:xfrm>
            <a:custGeom>
              <a:rect b="b" l="l" r="r" t="t"/>
              <a:pathLst>
                <a:path extrusionOk="0" h="10240" w="12113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5311425" y="3261825"/>
              <a:ext cx="2871500" cy="1634950"/>
            </a:xfrm>
            <a:custGeom>
              <a:rect b="b" l="l" r="r" t="t"/>
              <a:pathLst>
                <a:path extrusionOk="0" fill="none" h="65398" w="11486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cap="rnd" cmpd="sng" w="200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27"/>
          <p:cNvGrpSpPr/>
          <p:nvPr/>
        </p:nvGrpSpPr>
        <p:grpSpPr>
          <a:xfrm flipH="1" rot="217754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281" name="Google Shape;281;p27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27"/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284" name="Google Shape;284;p27"/>
            <p:cNvSpPr/>
            <p:nvPr/>
          </p:nvSpPr>
          <p:spPr>
            <a:xfrm>
              <a:off x="5245525" y="2236225"/>
              <a:ext cx="646800" cy="490025"/>
            </a:xfrm>
            <a:custGeom>
              <a:rect b="b" l="l" r="r" t="t"/>
              <a:pathLst>
                <a:path extrusionOk="0" h="19601" w="25872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4898350" y="1870800"/>
              <a:ext cx="759875" cy="871675"/>
            </a:xfrm>
            <a:custGeom>
              <a:rect b="b" l="l" r="r" t="t"/>
              <a:pathLst>
                <a:path extrusionOk="0" h="34867" w="30395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4818650" y="1794175"/>
              <a:ext cx="771050" cy="904050"/>
            </a:xfrm>
            <a:custGeom>
              <a:rect b="b" l="l" r="r" t="t"/>
              <a:pathLst>
                <a:path extrusionOk="0" h="36162" w="30842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4784000" y="1796875"/>
              <a:ext cx="759825" cy="871725"/>
            </a:xfrm>
            <a:custGeom>
              <a:rect b="b" l="l" r="r" t="t"/>
              <a:pathLst>
                <a:path extrusionOk="0" h="34869" w="30393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704300" y="1720300"/>
              <a:ext cx="771025" cy="904025"/>
            </a:xfrm>
            <a:custGeom>
              <a:rect b="b" l="l" r="r" t="t"/>
              <a:pathLst>
                <a:path extrusionOk="0" h="36161" w="30841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4571150" y="1804825"/>
              <a:ext cx="653650" cy="490150"/>
            </a:xfrm>
            <a:custGeom>
              <a:rect b="b" l="l" r="r" t="t"/>
              <a:pathLst>
                <a:path extrusionOk="0" h="19606" w="26146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4552025" y="1789400"/>
              <a:ext cx="134750" cy="157950"/>
            </a:xfrm>
            <a:custGeom>
              <a:rect b="b" l="l" r="r" t="t"/>
              <a:pathLst>
                <a:path extrusionOk="0" h="6318" w="539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ANSWER…</a:t>
            </a:r>
            <a:endParaRPr/>
          </a:p>
        </p:txBody>
      </p:sp>
      <p:sp>
        <p:nvSpPr>
          <p:cNvPr id="296" name="Google Shape;296;p28"/>
          <p:cNvSpPr txBox="1"/>
          <p:nvPr>
            <p:ph idx="1" type="subTitle"/>
          </p:nvPr>
        </p:nvSpPr>
        <p:spPr>
          <a:xfrm>
            <a:off x="1372350" y="1214775"/>
            <a:ext cx="6399300" cy="30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0" lang="en" sz="2500"/>
              <a:t>Which colleges are the most risky to draft from?</a:t>
            </a:r>
            <a:endParaRPr b="0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/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0" lang="en" sz="2500"/>
              <a:t>How consistently are colleges pumping out good players?</a:t>
            </a:r>
            <a:endParaRPr b="0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/>
          </a:p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0" lang="en" sz="2500"/>
              <a:t>Is there a way to use statistics to more securely draft good basketball players?</a:t>
            </a:r>
            <a:endParaRPr b="0" sz="2500"/>
          </a:p>
        </p:txBody>
      </p:sp>
      <p:grpSp>
        <p:nvGrpSpPr>
          <p:cNvPr id="297" name="Google Shape;297;p28"/>
          <p:cNvGrpSpPr/>
          <p:nvPr/>
        </p:nvGrpSpPr>
        <p:grpSpPr>
          <a:xfrm rot="-485327">
            <a:off x="8014943" y="151328"/>
            <a:ext cx="827907" cy="710613"/>
            <a:chOff x="3122700" y="481200"/>
            <a:chExt cx="827950" cy="710650"/>
          </a:xfrm>
        </p:grpSpPr>
        <p:sp>
          <p:nvSpPr>
            <p:cNvPr id="298" name="Google Shape;298;p28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0" name="Google Shape;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27" y="1017725"/>
            <a:ext cx="1083075" cy="88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250" y="1072775"/>
            <a:ext cx="730626" cy="987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2391900" y="2308077"/>
            <a:ext cx="43602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OBJECTIVES</a:t>
            </a:r>
            <a:endParaRPr/>
          </a:p>
        </p:txBody>
      </p:sp>
      <p:sp>
        <p:nvSpPr>
          <p:cNvPr id="307" name="Google Shape;307;p29"/>
          <p:cNvSpPr txBox="1"/>
          <p:nvPr>
            <p:ph idx="2" type="title"/>
          </p:nvPr>
        </p:nvSpPr>
        <p:spPr>
          <a:xfrm>
            <a:off x="4027150" y="1196535"/>
            <a:ext cx="1089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08" name="Google Shape;308;p29"/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309" name="Google Shape;309;p29"/>
            <p:cNvSpPr/>
            <p:nvPr/>
          </p:nvSpPr>
          <p:spPr>
            <a:xfrm>
              <a:off x="4482575" y="3839500"/>
              <a:ext cx="898975" cy="653350"/>
            </a:xfrm>
            <a:custGeom>
              <a:rect b="b" l="l" r="r" t="t"/>
              <a:pathLst>
                <a:path extrusionOk="0" h="26134" w="35959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4563700" y="3879275"/>
              <a:ext cx="234575" cy="326600"/>
            </a:xfrm>
            <a:custGeom>
              <a:rect b="b" l="l" r="r" t="t"/>
              <a:pathLst>
                <a:path extrusionOk="0" h="13064" w="9383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5065000" y="4125950"/>
              <a:ext cx="234600" cy="326575"/>
            </a:xfrm>
            <a:custGeom>
              <a:rect b="b" l="l" r="r" t="t"/>
              <a:pathLst>
                <a:path extrusionOk="0" h="13063" w="9384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5200975" y="4192850"/>
              <a:ext cx="220925" cy="315025"/>
            </a:xfrm>
            <a:custGeom>
              <a:rect b="b" l="l" r="r" t="t"/>
              <a:pathLst>
                <a:path extrusionOk="0" h="12601" w="8837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8057700" y="2774525"/>
              <a:ext cx="748125" cy="870450"/>
            </a:xfrm>
            <a:custGeom>
              <a:rect b="b" l="l" r="r" t="t"/>
              <a:pathLst>
                <a:path extrusionOk="0" h="34818" w="29925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8437675" y="2847875"/>
              <a:ext cx="315450" cy="269700"/>
            </a:xfrm>
            <a:custGeom>
              <a:rect b="b" l="l" r="r" t="t"/>
              <a:pathLst>
                <a:path extrusionOk="0" h="10788" w="12618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8111050" y="3301175"/>
              <a:ext cx="315475" cy="269700"/>
            </a:xfrm>
            <a:custGeom>
              <a:rect b="b" l="l" r="r" t="t"/>
              <a:pathLst>
                <a:path extrusionOk="0" h="10788" w="12619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8035100" y="3424150"/>
              <a:ext cx="302825" cy="256000"/>
            </a:xfrm>
            <a:custGeom>
              <a:rect b="b" l="l" r="r" t="t"/>
              <a:pathLst>
                <a:path extrusionOk="0" h="10240" w="12113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5311425" y="3261825"/>
              <a:ext cx="2871500" cy="1634950"/>
            </a:xfrm>
            <a:custGeom>
              <a:rect b="b" l="l" r="r" t="t"/>
              <a:pathLst>
                <a:path extrusionOk="0" fill="none" h="65398" w="11486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cap="rnd" cmpd="sng" w="200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29"/>
          <p:cNvGrpSpPr/>
          <p:nvPr/>
        </p:nvGrpSpPr>
        <p:grpSpPr>
          <a:xfrm flipH="1" rot="217754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19" name="Google Shape;319;p29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9"/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22" name="Google Shape;322;p29"/>
            <p:cNvSpPr/>
            <p:nvPr/>
          </p:nvSpPr>
          <p:spPr>
            <a:xfrm>
              <a:off x="5245525" y="2236225"/>
              <a:ext cx="646800" cy="490025"/>
            </a:xfrm>
            <a:custGeom>
              <a:rect b="b" l="l" r="r" t="t"/>
              <a:pathLst>
                <a:path extrusionOk="0" h="19601" w="25872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4898350" y="1870800"/>
              <a:ext cx="759875" cy="871675"/>
            </a:xfrm>
            <a:custGeom>
              <a:rect b="b" l="l" r="r" t="t"/>
              <a:pathLst>
                <a:path extrusionOk="0" h="34867" w="30395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4818650" y="1794175"/>
              <a:ext cx="771050" cy="904050"/>
            </a:xfrm>
            <a:custGeom>
              <a:rect b="b" l="l" r="r" t="t"/>
              <a:pathLst>
                <a:path extrusionOk="0" h="36162" w="30842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4784000" y="1796875"/>
              <a:ext cx="759825" cy="871725"/>
            </a:xfrm>
            <a:custGeom>
              <a:rect b="b" l="l" r="r" t="t"/>
              <a:pathLst>
                <a:path extrusionOk="0" h="34869" w="30393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4704300" y="1720300"/>
              <a:ext cx="771025" cy="904025"/>
            </a:xfrm>
            <a:custGeom>
              <a:rect b="b" l="l" r="r" t="t"/>
              <a:pathLst>
                <a:path extrusionOk="0" h="36161" w="30841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4571150" y="1804825"/>
              <a:ext cx="653650" cy="490150"/>
            </a:xfrm>
            <a:custGeom>
              <a:rect b="b" l="l" r="r" t="t"/>
              <a:pathLst>
                <a:path extrusionOk="0" h="19606" w="26146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552025" y="1789400"/>
              <a:ext cx="134750" cy="157950"/>
            </a:xfrm>
            <a:custGeom>
              <a:rect b="b" l="l" r="r" t="t"/>
              <a:pathLst>
                <a:path extrusionOk="0" h="6318" w="539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/>
          <p:nvPr>
            <p:ph idx="1" type="subTitle"/>
          </p:nvPr>
        </p:nvSpPr>
        <p:spPr>
          <a:xfrm>
            <a:off x="714973" y="3231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VOLATILITY PATTERNS</a:t>
            </a:r>
            <a:endParaRPr/>
          </a:p>
        </p:txBody>
      </p:sp>
      <p:sp>
        <p:nvSpPr>
          <p:cNvPr id="334" name="Google Shape;334;p30"/>
          <p:cNvSpPr txBox="1"/>
          <p:nvPr>
            <p:ph idx="5" type="subTitle"/>
          </p:nvPr>
        </p:nvSpPr>
        <p:spPr>
          <a:xfrm>
            <a:off x="3481788" y="2874325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RISK ASSESSMENT</a:t>
            </a:r>
            <a:endParaRPr/>
          </a:p>
        </p:txBody>
      </p:sp>
      <p:sp>
        <p:nvSpPr>
          <p:cNvPr id="335" name="Google Shape;335;p30"/>
          <p:cNvSpPr txBox="1"/>
          <p:nvPr>
            <p:ph idx="6" type="subTitle"/>
          </p:nvPr>
        </p:nvSpPr>
        <p:spPr>
          <a:xfrm>
            <a:off x="6248627" y="3231500"/>
            <a:ext cx="21804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CONSISTENCY VS. VARIABILITY</a:t>
            </a:r>
            <a:endParaRPr/>
          </a:p>
        </p:txBody>
      </p:sp>
      <p:sp>
        <p:nvSpPr>
          <p:cNvPr id="336" name="Google Shape;33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GOALS</a:t>
            </a:r>
            <a:endParaRPr/>
          </a:p>
        </p:txBody>
      </p:sp>
      <p:sp>
        <p:nvSpPr>
          <p:cNvPr id="337" name="Google Shape;337;p30"/>
          <p:cNvSpPr/>
          <p:nvPr/>
        </p:nvSpPr>
        <p:spPr>
          <a:xfrm>
            <a:off x="1469925" y="1589900"/>
            <a:ext cx="670500" cy="6705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/>
          <p:nvPr/>
        </p:nvSpPr>
        <p:spPr>
          <a:xfrm>
            <a:off x="4236750" y="1589900"/>
            <a:ext cx="670500" cy="6705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/>
          <p:nvPr/>
        </p:nvSpPr>
        <p:spPr>
          <a:xfrm>
            <a:off x="7003575" y="1589900"/>
            <a:ext cx="670500" cy="6705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30"/>
          <p:cNvGrpSpPr/>
          <p:nvPr/>
        </p:nvGrpSpPr>
        <p:grpSpPr>
          <a:xfrm>
            <a:off x="4377266" y="1722800"/>
            <a:ext cx="389463" cy="388849"/>
            <a:chOff x="3322530" y="1469939"/>
            <a:chExt cx="346529" cy="345982"/>
          </a:xfrm>
        </p:grpSpPr>
        <p:sp>
          <p:nvSpPr>
            <p:cNvPr id="341" name="Google Shape;341;p30"/>
            <p:cNvSpPr/>
            <p:nvPr/>
          </p:nvSpPr>
          <p:spPr>
            <a:xfrm>
              <a:off x="3322530" y="1469939"/>
              <a:ext cx="346529" cy="345982"/>
            </a:xfrm>
            <a:custGeom>
              <a:rect b="b" l="l" r="r" t="t"/>
              <a:pathLst>
                <a:path extrusionOk="0" h="633" w="634">
                  <a:moveTo>
                    <a:pt x="348" y="28"/>
                  </a:moveTo>
                  <a:cubicBezTo>
                    <a:pt x="351" y="28"/>
                    <a:pt x="354" y="28"/>
                    <a:pt x="356" y="28"/>
                  </a:cubicBezTo>
                  <a:cubicBezTo>
                    <a:pt x="417" y="35"/>
                    <a:pt x="477" y="63"/>
                    <a:pt x="524" y="111"/>
                  </a:cubicBezTo>
                  <a:cubicBezTo>
                    <a:pt x="570" y="157"/>
                    <a:pt x="599" y="215"/>
                    <a:pt x="608" y="278"/>
                  </a:cubicBezTo>
                  <a:cubicBezTo>
                    <a:pt x="608" y="296"/>
                    <a:pt x="606" y="319"/>
                    <a:pt x="589" y="336"/>
                  </a:cubicBezTo>
                  <a:cubicBezTo>
                    <a:pt x="577" y="347"/>
                    <a:pt x="561" y="354"/>
                    <a:pt x="541" y="354"/>
                  </a:cubicBezTo>
                  <a:cubicBezTo>
                    <a:pt x="528" y="354"/>
                    <a:pt x="513" y="351"/>
                    <a:pt x="498" y="346"/>
                  </a:cubicBezTo>
                  <a:cubicBezTo>
                    <a:pt x="454" y="335"/>
                    <a:pt x="410" y="306"/>
                    <a:pt x="369" y="265"/>
                  </a:cubicBezTo>
                  <a:cubicBezTo>
                    <a:pt x="330" y="226"/>
                    <a:pt x="301" y="180"/>
                    <a:pt x="288" y="137"/>
                  </a:cubicBezTo>
                  <a:cubicBezTo>
                    <a:pt x="277" y="98"/>
                    <a:pt x="280" y="64"/>
                    <a:pt x="298" y="46"/>
                  </a:cubicBezTo>
                  <a:cubicBezTo>
                    <a:pt x="313" y="32"/>
                    <a:pt x="332" y="28"/>
                    <a:pt x="348" y="28"/>
                  </a:cubicBezTo>
                  <a:close/>
                  <a:moveTo>
                    <a:pt x="282" y="28"/>
                  </a:moveTo>
                  <a:lnTo>
                    <a:pt x="282" y="28"/>
                  </a:lnTo>
                  <a:cubicBezTo>
                    <a:pt x="256" y="53"/>
                    <a:pt x="249" y="95"/>
                    <a:pt x="264" y="144"/>
                  </a:cubicBezTo>
                  <a:cubicBezTo>
                    <a:pt x="278" y="192"/>
                    <a:pt x="310" y="241"/>
                    <a:pt x="352" y="283"/>
                  </a:cubicBezTo>
                  <a:cubicBezTo>
                    <a:pt x="394" y="326"/>
                    <a:pt x="443" y="356"/>
                    <a:pt x="490" y="371"/>
                  </a:cubicBezTo>
                  <a:cubicBezTo>
                    <a:pt x="508" y="375"/>
                    <a:pt x="525" y="378"/>
                    <a:pt x="540" y="378"/>
                  </a:cubicBezTo>
                  <a:cubicBezTo>
                    <a:pt x="567" y="378"/>
                    <a:pt x="590" y="369"/>
                    <a:pt x="608" y="353"/>
                  </a:cubicBezTo>
                  <a:lnTo>
                    <a:pt x="608" y="353"/>
                  </a:lnTo>
                  <a:cubicBezTo>
                    <a:pt x="603" y="381"/>
                    <a:pt x="596" y="408"/>
                    <a:pt x="584" y="434"/>
                  </a:cubicBezTo>
                  <a:cubicBezTo>
                    <a:pt x="561" y="447"/>
                    <a:pt x="533" y="453"/>
                    <a:pt x="503" y="453"/>
                  </a:cubicBezTo>
                  <a:cubicBezTo>
                    <a:pt x="446" y="453"/>
                    <a:pt x="381" y="430"/>
                    <a:pt x="324" y="387"/>
                  </a:cubicBezTo>
                  <a:cubicBezTo>
                    <a:pt x="322" y="385"/>
                    <a:pt x="319" y="384"/>
                    <a:pt x="317" y="384"/>
                  </a:cubicBezTo>
                  <a:cubicBezTo>
                    <a:pt x="313" y="384"/>
                    <a:pt x="309" y="386"/>
                    <a:pt x="307" y="389"/>
                  </a:cubicBezTo>
                  <a:cubicBezTo>
                    <a:pt x="303" y="395"/>
                    <a:pt x="304" y="402"/>
                    <a:pt x="308" y="407"/>
                  </a:cubicBezTo>
                  <a:cubicBezTo>
                    <a:pt x="356" y="443"/>
                    <a:pt x="408" y="466"/>
                    <a:pt x="460" y="475"/>
                  </a:cubicBezTo>
                  <a:cubicBezTo>
                    <a:pt x="475" y="476"/>
                    <a:pt x="489" y="478"/>
                    <a:pt x="503" y="478"/>
                  </a:cubicBezTo>
                  <a:cubicBezTo>
                    <a:pt x="525" y="478"/>
                    <a:pt x="547" y="475"/>
                    <a:pt x="567" y="469"/>
                  </a:cubicBezTo>
                  <a:lnTo>
                    <a:pt x="567" y="469"/>
                  </a:lnTo>
                  <a:cubicBezTo>
                    <a:pt x="555" y="488"/>
                    <a:pt x="541" y="506"/>
                    <a:pt x="524" y="522"/>
                  </a:cubicBezTo>
                  <a:cubicBezTo>
                    <a:pt x="521" y="527"/>
                    <a:pt x="516" y="530"/>
                    <a:pt x="512" y="534"/>
                  </a:cubicBezTo>
                  <a:cubicBezTo>
                    <a:pt x="490" y="540"/>
                    <a:pt x="469" y="543"/>
                    <a:pt x="446" y="543"/>
                  </a:cubicBezTo>
                  <a:cubicBezTo>
                    <a:pt x="362" y="543"/>
                    <a:pt x="271" y="504"/>
                    <a:pt x="202" y="433"/>
                  </a:cubicBezTo>
                  <a:cubicBezTo>
                    <a:pt x="112" y="345"/>
                    <a:pt x="73" y="223"/>
                    <a:pt x="100" y="122"/>
                  </a:cubicBezTo>
                  <a:cubicBezTo>
                    <a:pt x="105" y="118"/>
                    <a:pt x="108" y="115"/>
                    <a:pt x="112" y="111"/>
                  </a:cubicBezTo>
                  <a:cubicBezTo>
                    <a:pt x="129" y="93"/>
                    <a:pt x="147" y="80"/>
                    <a:pt x="167" y="67"/>
                  </a:cubicBezTo>
                  <a:lnTo>
                    <a:pt x="167" y="67"/>
                  </a:lnTo>
                  <a:cubicBezTo>
                    <a:pt x="155" y="100"/>
                    <a:pt x="154" y="137"/>
                    <a:pt x="160" y="174"/>
                  </a:cubicBezTo>
                  <a:cubicBezTo>
                    <a:pt x="168" y="226"/>
                    <a:pt x="193" y="278"/>
                    <a:pt x="228" y="326"/>
                  </a:cubicBezTo>
                  <a:cubicBezTo>
                    <a:pt x="230" y="329"/>
                    <a:pt x="235" y="330"/>
                    <a:pt x="238" y="330"/>
                  </a:cubicBezTo>
                  <a:cubicBezTo>
                    <a:pt x="241" y="330"/>
                    <a:pt x="243" y="330"/>
                    <a:pt x="245" y="329"/>
                  </a:cubicBezTo>
                  <a:cubicBezTo>
                    <a:pt x="251" y="324"/>
                    <a:pt x="252" y="316"/>
                    <a:pt x="248" y="311"/>
                  </a:cubicBezTo>
                  <a:cubicBezTo>
                    <a:pt x="181" y="223"/>
                    <a:pt x="163" y="119"/>
                    <a:pt x="200" y="50"/>
                  </a:cubicBezTo>
                  <a:cubicBezTo>
                    <a:pt x="226" y="38"/>
                    <a:pt x="254" y="31"/>
                    <a:pt x="282" y="28"/>
                  </a:cubicBezTo>
                  <a:close/>
                  <a:moveTo>
                    <a:pt x="69" y="166"/>
                  </a:moveTo>
                  <a:cubicBezTo>
                    <a:pt x="61" y="264"/>
                    <a:pt x="103" y="371"/>
                    <a:pt x="184" y="452"/>
                  </a:cubicBezTo>
                  <a:cubicBezTo>
                    <a:pt x="258" y="525"/>
                    <a:pt x="355" y="567"/>
                    <a:pt x="446" y="567"/>
                  </a:cubicBezTo>
                  <a:cubicBezTo>
                    <a:pt x="453" y="567"/>
                    <a:pt x="462" y="567"/>
                    <a:pt x="469" y="566"/>
                  </a:cubicBezTo>
                  <a:lnTo>
                    <a:pt x="469" y="566"/>
                  </a:lnTo>
                  <a:cubicBezTo>
                    <a:pt x="422" y="594"/>
                    <a:pt x="370" y="608"/>
                    <a:pt x="318" y="608"/>
                  </a:cubicBezTo>
                  <a:cubicBezTo>
                    <a:pt x="243" y="608"/>
                    <a:pt x="169" y="579"/>
                    <a:pt x="112" y="522"/>
                  </a:cubicBezTo>
                  <a:cubicBezTo>
                    <a:pt x="15" y="426"/>
                    <a:pt x="1" y="278"/>
                    <a:pt x="69" y="166"/>
                  </a:cubicBezTo>
                  <a:close/>
                  <a:moveTo>
                    <a:pt x="319" y="1"/>
                  </a:moveTo>
                  <a:cubicBezTo>
                    <a:pt x="233" y="1"/>
                    <a:pt x="154" y="34"/>
                    <a:pt x="95" y="93"/>
                  </a:cubicBezTo>
                  <a:cubicBezTo>
                    <a:pt x="35" y="153"/>
                    <a:pt x="2" y="232"/>
                    <a:pt x="2" y="317"/>
                  </a:cubicBezTo>
                  <a:cubicBezTo>
                    <a:pt x="2" y="401"/>
                    <a:pt x="35" y="480"/>
                    <a:pt x="95" y="540"/>
                  </a:cubicBezTo>
                  <a:cubicBezTo>
                    <a:pt x="154" y="600"/>
                    <a:pt x="233" y="632"/>
                    <a:pt x="319" y="632"/>
                  </a:cubicBezTo>
                  <a:cubicBezTo>
                    <a:pt x="402" y="632"/>
                    <a:pt x="482" y="600"/>
                    <a:pt x="541" y="540"/>
                  </a:cubicBezTo>
                  <a:cubicBezTo>
                    <a:pt x="602" y="480"/>
                    <a:pt x="634" y="401"/>
                    <a:pt x="634" y="317"/>
                  </a:cubicBezTo>
                  <a:cubicBezTo>
                    <a:pt x="634" y="232"/>
                    <a:pt x="602" y="153"/>
                    <a:pt x="541" y="93"/>
                  </a:cubicBezTo>
                  <a:cubicBezTo>
                    <a:pt x="482" y="34"/>
                    <a:pt x="402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524762" y="1513119"/>
              <a:ext cx="103303" cy="99477"/>
            </a:xfrm>
            <a:custGeom>
              <a:rect b="b" l="l" r="r" t="t"/>
              <a:pathLst>
                <a:path extrusionOk="0" h="182" w="189">
                  <a:moveTo>
                    <a:pt x="45" y="26"/>
                  </a:moveTo>
                  <a:cubicBezTo>
                    <a:pt x="50" y="26"/>
                    <a:pt x="57" y="26"/>
                    <a:pt x="64" y="29"/>
                  </a:cubicBezTo>
                  <a:cubicBezTo>
                    <a:pt x="81" y="36"/>
                    <a:pt x="102" y="49"/>
                    <a:pt x="119" y="66"/>
                  </a:cubicBezTo>
                  <a:cubicBezTo>
                    <a:pt x="136" y="84"/>
                    <a:pt x="151" y="104"/>
                    <a:pt x="157" y="121"/>
                  </a:cubicBezTo>
                  <a:cubicBezTo>
                    <a:pt x="162" y="136"/>
                    <a:pt x="162" y="147"/>
                    <a:pt x="157" y="153"/>
                  </a:cubicBezTo>
                  <a:cubicBezTo>
                    <a:pt x="154" y="155"/>
                    <a:pt x="150" y="156"/>
                    <a:pt x="145" y="156"/>
                  </a:cubicBezTo>
                  <a:cubicBezTo>
                    <a:pt x="139" y="156"/>
                    <a:pt x="132" y="155"/>
                    <a:pt x="125" y="153"/>
                  </a:cubicBezTo>
                  <a:cubicBezTo>
                    <a:pt x="107" y="146"/>
                    <a:pt x="89" y="133"/>
                    <a:pt x="70" y="115"/>
                  </a:cubicBezTo>
                  <a:cubicBezTo>
                    <a:pt x="53" y="98"/>
                    <a:pt x="40" y="78"/>
                    <a:pt x="32" y="60"/>
                  </a:cubicBezTo>
                  <a:cubicBezTo>
                    <a:pt x="28" y="46"/>
                    <a:pt x="28" y="34"/>
                    <a:pt x="32" y="29"/>
                  </a:cubicBezTo>
                  <a:cubicBezTo>
                    <a:pt x="35" y="26"/>
                    <a:pt x="40" y="26"/>
                    <a:pt x="45" y="26"/>
                  </a:cubicBezTo>
                  <a:close/>
                  <a:moveTo>
                    <a:pt x="45" y="0"/>
                  </a:moveTo>
                  <a:cubicBezTo>
                    <a:pt x="33" y="0"/>
                    <a:pt x="23" y="4"/>
                    <a:pt x="15" y="11"/>
                  </a:cubicBezTo>
                  <a:cubicBezTo>
                    <a:pt x="3" y="24"/>
                    <a:pt x="1" y="45"/>
                    <a:pt x="9" y="69"/>
                  </a:cubicBezTo>
                  <a:cubicBezTo>
                    <a:pt x="18" y="89"/>
                    <a:pt x="32" y="113"/>
                    <a:pt x="53" y="133"/>
                  </a:cubicBezTo>
                  <a:cubicBezTo>
                    <a:pt x="73" y="153"/>
                    <a:pt x="96" y="169"/>
                    <a:pt x="118" y="176"/>
                  </a:cubicBezTo>
                  <a:cubicBezTo>
                    <a:pt x="128" y="179"/>
                    <a:pt x="136" y="182"/>
                    <a:pt x="145" y="182"/>
                  </a:cubicBezTo>
                  <a:cubicBezTo>
                    <a:pt x="157" y="182"/>
                    <a:pt x="167" y="178"/>
                    <a:pt x="174" y="170"/>
                  </a:cubicBezTo>
                  <a:cubicBezTo>
                    <a:pt x="187" y="157"/>
                    <a:pt x="188" y="137"/>
                    <a:pt x="180" y="113"/>
                  </a:cubicBezTo>
                  <a:cubicBezTo>
                    <a:pt x="172" y="92"/>
                    <a:pt x="157" y="69"/>
                    <a:pt x="136" y="49"/>
                  </a:cubicBezTo>
                  <a:cubicBezTo>
                    <a:pt x="116" y="29"/>
                    <a:pt x="94" y="13"/>
                    <a:pt x="73" y="6"/>
                  </a:cubicBezTo>
                  <a:cubicBezTo>
                    <a:pt x="63" y="2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465732" y="1659601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3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6"/>
                    <a:pt x="0" y="9"/>
                    <a:pt x="0" y="14"/>
                  </a:cubicBezTo>
                  <a:cubicBezTo>
                    <a:pt x="0" y="16"/>
                    <a:pt x="2" y="19"/>
                    <a:pt x="3" y="22"/>
                  </a:cubicBezTo>
                  <a:cubicBezTo>
                    <a:pt x="6" y="24"/>
                    <a:pt x="9" y="25"/>
                    <a:pt x="13" y="25"/>
                  </a:cubicBezTo>
                  <a:cubicBezTo>
                    <a:pt x="16" y="25"/>
                    <a:pt x="19" y="24"/>
                    <a:pt x="22" y="22"/>
                  </a:cubicBezTo>
                  <a:cubicBezTo>
                    <a:pt x="23" y="19"/>
                    <a:pt x="25" y="16"/>
                    <a:pt x="25" y="14"/>
                  </a:cubicBezTo>
                  <a:cubicBezTo>
                    <a:pt x="25" y="9"/>
                    <a:pt x="23" y="6"/>
                    <a:pt x="22" y="5"/>
                  </a:cubicBezTo>
                  <a:cubicBezTo>
                    <a:pt x="19" y="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30"/>
          <p:cNvGrpSpPr/>
          <p:nvPr/>
        </p:nvGrpSpPr>
        <p:grpSpPr>
          <a:xfrm>
            <a:off x="7144107" y="1730115"/>
            <a:ext cx="389409" cy="390060"/>
            <a:chOff x="2609796" y="1469939"/>
            <a:chExt cx="345435" cy="345982"/>
          </a:xfrm>
        </p:grpSpPr>
        <p:sp>
          <p:nvSpPr>
            <p:cNvPr id="345" name="Google Shape;345;p30"/>
            <p:cNvSpPr/>
            <p:nvPr/>
          </p:nvSpPr>
          <p:spPr>
            <a:xfrm>
              <a:off x="2844823" y="1688569"/>
              <a:ext cx="42633" cy="31701"/>
            </a:xfrm>
            <a:custGeom>
              <a:rect b="b" l="l" r="r" t="t"/>
              <a:pathLst>
                <a:path extrusionOk="0" h="58" w="78">
                  <a:moveTo>
                    <a:pt x="64" y="1"/>
                  </a:moveTo>
                  <a:cubicBezTo>
                    <a:pt x="61" y="1"/>
                    <a:pt x="58" y="2"/>
                    <a:pt x="56" y="4"/>
                  </a:cubicBezTo>
                  <a:lnTo>
                    <a:pt x="31" y="27"/>
                  </a:lnTo>
                  <a:lnTo>
                    <a:pt x="23" y="20"/>
                  </a:lnTo>
                  <a:cubicBezTo>
                    <a:pt x="20" y="17"/>
                    <a:pt x="17" y="15"/>
                    <a:pt x="14" y="15"/>
                  </a:cubicBezTo>
                  <a:cubicBezTo>
                    <a:pt x="11" y="15"/>
                    <a:pt x="8" y="17"/>
                    <a:pt x="5" y="20"/>
                  </a:cubicBezTo>
                  <a:cubicBezTo>
                    <a:pt x="1" y="24"/>
                    <a:pt x="1" y="31"/>
                    <a:pt x="5" y="37"/>
                  </a:cubicBezTo>
                  <a:lnTo>
                    <a:pt x="23" y="53"/>
                  </a:lnTo>
                  <a:cubicBezTo>
                    <a:pt x="25" y="56"/>
                    <a:pt x="28" y="57"/>
                    <a:pt x="31" y="57"/>
                  </a:cubicBezTo>
                  <a:cubicBezTo>
                    <a:pt x="34" y="57"/>
                    <a:pt x="37" y="56"/>
                    <a:pt x="40" y="53"/>
                  </a:cubicBezTo>
                  <a:lnTo>
                    <a:pt x="73" y="21"/>
                  </a:lnTo>
                  <a:cubicBezTo>
                    <a:pt x="77" y="17"/>
                    <a:pt x="77" y="8"/>
                    <a:pt x="73" y="4"/>
                  </a:cubicBezTo>
                  <a:cubicBezTo>
                    <a:pt x="70" y="2"/>
                    <a:pt x="67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2845916" y="1738308"/>
              <a:ext cx="40447" cy="40993"/>
            </a:xfrm>
            <a:custGeom>
              <a:rect b="b" l="l" r="r" t="t"/>
              <a:pathLst>
                <a:path extrusionOk="0" h="75" w="74">
                  <a:moveTo>
                    <a:pt x="49" y="26"/>
                  </a:moveTo>
                  <a:lnTo>
                    <a:pt x="49" y="50"/>
                  </a:lnTo>
                  <a:lnTo>
                    <a:pt x="25" y="50"/>
                  </a:lnTo>
                  <a:lnTo>
                    <a:pt x="25" y="26"/>
                  </a:lnTo>
                  <a:close/>
                  <a:moveTo>
                    <a:pt x="12" y="1"/>
                  </a:moveTo>
                  <a:cubicBezTo>
                    <a:pt x="6" y="1"/>
                    <a:pt x="0" y="7"/>
                    <a:pt x="0" y="13"/>
                  </a:cubicBezTo>
                  <a:lnTo>
                    <a:pt x="0" y="63"/>
                  </a:lnTo>
                  <a:cubicBezTo>
                    <a:pt x="0" y="69"/>
                    <a:pt x="6" y="75"/>
                    <a:pt x="12" y="75"/>
                  </a:cubicBezTo>
                  <a:lnTo>
                    <a:pt x="62" y="75"/>
                  </a:lnTo>
                  <a:cubicBezTo>
                    <a:pt x="68" y="75"/>
                    <a:pt x="74" y="69"/>
                    <a:pt x="74" y="63"/>
                  </a:cubicBezTo>
                  <a:lnTo>
                    <a:pt x="74" y="13"/>
                  </a:lnTo>
                  <a:cubicBezTo>
                    <a:pt x="74" y="7"/>
                    <a:pt x="68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2906586" y="1738308"/>
              <a:ext cx="21863" cy="14211"/>
            </a:xfrm>
            <a:custGeom>
              <a:rect b="b" l="l" r="r" t="t"/>
              <a:pathLst>
                <a:path extrusionOk="0" h="26" w="40">
                  <a:moveTo>
                    <a:pt x="12" y="1"/>
                  </a:moveTo>
                  <a:cubicBezTo>
                    <a:pt x="6" y="1"/>
                    <a:pt x="1" y="7"/>
                    <a:pt x="1" y="13"/>
                  </a:cubicBezTo>
                  <a:cubicBezTo>
                    <a:pt x="1" y="20"/>
                    <a:pt x="6" y="26"/>
                    <a:pt x="12" y="26"/>
                  </a:cubicBezTo>
                  <a:lnTo>
                    <a:pt x="28" y="26"/>
                  </a:lnTo>
                  <a:cubicBezTo>
                    <a:pt x="34" y="26"/>
                    <a:pt x="40" y="20"/>
                    <a:pt x="40" y="13"/>
                  </a:cubicBezTo>
                  <a:cubicBezTo>
                    <a:pt x="40" y="7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2906586" y="1765636"/>
              <a:ext cx="21863" cy="13664"/>
            </a:xfrm>
            <a:custGeom>
              <a:rect b="b" l="l" r="r" t="t"/>
              <a:pathLst>
                <a:path extrusionOk="0" h="25" w="40">
                  <a:moveTo>
                    <a:pt x="12" y="0"/>
                  </a:moveTo>
                  <a:cubicBezTo>
                    <a:pt x="6" y="0"/>
                    <a:pt x="1" y="6"/>
                    <a:pt x="1" y="13"/>
                  </a:cubicBezTo>
                  <a:cubicBezTo>
                    <a:pt x="1" y="19"/>
                    <a:pt x="6" y="25"/>
                    <a:pt x="12" y="25"/>
                  </a:cubicBezTo>
                  <a:lnTo>
                    <a:pt x="28" y="25"/>
                  </a:lnTo>
                  <a:cubicBezTo>
                    <a:pt x="34" y="25"/>
                    <a:pt x="40" y="19"/>
                    <a:pt x="40" y="13"/>
                  </a:cubicBezTo>
                  <a:cubicBezTo>
                    <a:pt x="40" y="6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2906586" y="1684197"/>
              <a:ext cx="21863" cy="14758"/>
            </a:xfrm>
            <a:custGeom>
              <a:rect b="b" l="l" r="r" t="t"/>
              <a:pathLst>
                <a:path extrusionOk="0" h="27" w="40">
                  <a:moveTo>
                    <a:pt x="12" y="0"/>
                  </a:moveTo>
                  <a:cubicBezTo>
                    <a:pt x="6" y="0"/>
                    <a:pt x="1" y="6"/>
                    <a:pt x="1" y="13"/>
                  </a:cubicBezTo>
                  <a:cubicBezTo>
                    <a:pt x="1" y="21"/>
                    <a:pt x="6" y="26"/>
                    <a:pt x="12" y="26"/>
                  </a:cubicBezTo>
                  <a:lnTo>
                    <a:pt x="28" y="26"/>
                  </a:lnTo>
                  <a:cubicBezTo>
                    <a:pt x="34" y="26"/>
                    <a:pt x="40" y="21"/>
                    <a:pt x="40" y="13"/>
                  </a:cubicBezTo>
                  <a:cubicBezTo>
                    <a:pt x="40" y="6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2906586" y="1711525"/>
              <a:ext cx="21863" cy="14211"/>
            </a:xfrm>
            <a:custGeom>
              <a:rect b="b" l="l" r="r" t="t"/>
              <a:pathLst>
                <a:path extrusionOk="0" h="26" w="40">
                  <a:moveTo>
                    <a:pt x="12" y="1"/>
                  </a:moveTo>
                  <a:cubicBezTo>
                    <a:pt x="6" y="1"/>
                    <a:pt x="1" y="5"/>
                    <a:pt x="1" y="12"/>
                  </a:cubicBezTo>
                  <a:cubicBezTo>
                    <a:pt x="1" y="20"/>
                    <a:pt x="6" y="25"/>
                    <a:pt x="12" y="25"/>
                  </a:cubicBezTo>
                  <a:lnTo>
                    <a:pt x="28" y="25"/>
                  </a:lnTo>
                  <a:cubicBezTo>
                    <a:pt x="34" y="25"/>
                    <a:pt x="40" y="20"/>
                    <a:pt x="40" y="12"/>
                  </a:cubicBezTo>
                  <a:cubicBezTo>
                    <a:pt x="40" y="5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2819134" y="1723550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2" y="1"/>
                  </a:moveTo>
                  <a:cubicBezTo>
                    <a:pt x="9" y="1"/>
                    <a:pt x="6" y="2"/>
                    <a:pt x="3" y="5"/>
                  </a:cubicBezTo>
                  <a:cubicBezTo>
                    <a:pt x="2" y="6"/>
                    <a:pt x="0" y="9"/>
                    <a:pt x="0" y="14"/>
                  </a:cubicBezTo>
                  <a:cubicBezTo>
                    <a:pt x="0" y="16"/>
                    <a:pt x="2" y="19"/>
                    <a:pt x="3" y="22"/>
                  </a:cubicBezTo>
                  <a:cubicBezTo>
                    <a:pt x="6" y="24"/>
                    <a:pt x="9" y="25"/>
                    <a:pt x="12" y="25"/>
                  </a:cubicBezTo>
                  <a:cubicBezTo>
                    <a:pt x="15" y="25"/>
                    <a:pt x="19" y="24"/>
                    <a:pt x="20" y="22"/>
                  </a:cubicBezTo>
                  <a:cubicBezTo>
                    <a:pt x="23" y="19"/>
                    <a:pt x="25" y="16"/>
                    <a:pt x="25" y="14"/>
                  </a:cubicBezTo>
                  <a:cubicBezTo>
                    <a:pt x="25" y="9"/>
                    <a:pt x="23" y="6"/>
                    <a:pt x="20" y="5"/>
                  </a:cubicBezTo>
                  <a:cubicBezTo>
                    <a:pt x="19" y="2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2609796" y="1469939"/>
              <a:ext cx="345435" cy="345982"/>
            </a:xfrm>
            <a:custGeom>
              <a:rect b="b" l="l" r="r" t="t"/>
              <a:pathLst>
                <a:path extrusionOk="0" h="633" w="632">
                  <a:moveTo>
                    <a:pt x="266" y="25"/>
                  </a:moveTo>
                  <a:cubicBezTo>
                    <a:pt x="314" y="25"/>
                    <a:pt x="353" y="64"/>
                    <a:pt x="353" y="112"/>
                  </a:cubicBezTo>
                  <a:lnTo>
                    <a:pt x="353" y="125"/>
                  </a:lnTo>
                  <a:cubicBezTo>
                    <a:pt x="338" y="121"/>
                    <a:pt x="327" y="106"/>
                    <a:pt x="327" y="90"/>
                  </a:cubicBezTo>
                  <a:cubicBezTo>
                    <a:pt x="327" y="86"/>
                    <a:pt x="325" y="82"/>
                    <a:pt x="323" y="80"/>
                  </a:cubicBezTo>
                  <a:cubicBezTo>
                    <a:pt x="320" y="77"/>
                    <a:pt x="315" y="77"/>
                    <a:pt x="312" y="77"/>
                  </a:cubicBezTo>
                  <a:cubicBezTo>
                    <a:pt x="297" y="82"/>
                    <a:pt x="282" y="84"/>
                    <a:pt x="266" y="84"/>
                  </a:cubicBezTo>
                  <a:cubicBezTo>
                    <a:pt x="251" y="84"/>
                    <a:pt x="236" y="82"/>
                    <a:pt x="221" y="77"/>
                  </a:cubicBezTo>
                  <a:cubicBezTo>
                    <a:pt x="217" y="77"/>
                    <a:pt x="214" y="77"/>
                    <a:pt x="211" y="80"/>
                  </a:cubicBezTo>
                  <a:cubicBezTo>
                    <a:pt x="207" y="82"/>
                    <a:pt x="206" y="86"/>
                    <a:pt x="206" y="90"/>
                  </a:cubicBezTo>
                  <a:cubicBezTo>
                    <a:pt x="206" y="106"/>
                    <a:pt x="195" y="121"/>
                    <a:pt x="180" y="125"/>
                  </a:cubicBezTo>
                  <a:lnTo>
                    <a:pt x="180" y="112"/>
                  </a:lnTo>
                  <a:cubicBezTo>
                    <a:pt x="181" y="64"/>
                    <a:pt x="219" y="25"/>
                    <a:pt x="266" y="25"/>
                  </a:cubicBezTo>
                  <a:close/>
                  <a:moveTo>
                    <a:pt x="305" y="105"/>
                  </a:moveTo>
                  <a:cubicBezTo>
                    <a:pt x="307" y="115"/>
                    <a:pt x="312" y="124"/>
                    <a:pt x="320" y="132"/>
                  </a:cubicBezTo>
                  <a:lnTo>
                    <a:pt x="214" y="132"/>
                  </a:lnTo>
                  <a:cubicBezTo>
                    <a:pt x="221" y="124"/>
                    <a:pt x="226" y="115"/>
                    <a:pt x="229" y="105"/>
                  </a:cubicBezTo>
                  <a:cubicBezTo>
                    <a:pt x="241" y="107"/>
                    <a:pt x="254" y="108"/>
                    <a:pt x="266" y="108"/>
                  </a:cubicBezTo>
                  <a:cubicBezTo>
                    <a:pt x="279" y="108"/>
                    <a:pt x="292" y="107"/>
                    <a:pt x="305" y="105"/>
                  </a:cubicBezTo>
                  <a:close/>
                  <a:moveTo>
                    <a:pt x="399" y="157"/>
                  </a:moveTo>
                  <a:cubicBezTo>
                    <a:pt x="403" y="157"/>
                    <a:pt x="408" y="160"/>
                    <a:pt x="408" y="164"/>
                  </a:cubicBezTo>
                  <a:lnTo>
                    <a:pt x="408" y="196"/>
                  </a:lnTo>
                  <a:cubicBezTo>
                    <a:pt x="408" y="200"/>
                    <a:pt x="403" y="203"/>
                    <a:pt x="399" y="203"/>
                  </a:cubicBezTo>
                  <a:lnTo>
                    <a:pt x="377" y="203"/>
                  </a:lnTo>
                  <a:lnTo>
                    <a:pt x="377" y="157"/>
                  </a:lnTo>
                  <a:close/>
                  <a:moveTo>
                    <a:pt x="402" y="228"/>
                  </a:moveTo>
                  <a:lnTo>
                    <a:pt x="402" y="239"/>
                  </a:lnTo>
                  <a:cubicBezTo>
                    <a:pt x="402" y="249"/>
                    <a:pt x="395" y="258"/>
                    <a:pt x="385" y="258"/>
                  </a:cubicBezTo>
                  <a:lnTo>
                    <a:pt x="370" y="258"/>
                  </a:lnTo>
                  <a:cubicBezTo>
                    <a:pt x="375" y="248"/>
                    <a:pt x="376" y="239"/>
                    <a:pt x="377" y="228"/>
                  </a:cubicBezTo>
                  <a:close/>
                  <a:moveTo>
                    <a:pt x="353" y="157"/>
                  </a:moveTo>
                  <a:lnTo>
                    <a:pt x="353" y="218"/>
                  </a:lnTo>
                  <a:cubicBezTo>
                    <a:pt x="353" y="232"/>
                    <a:pt x="350" y="246"/>
                    <a:pt x="343" y="258"/>
                  </a:cubicBezTo>
                  <a:lnTo>
                    <a:pt x="273" y="258"/>
                  </a:lnTo>
                  <a:cubicBezTo>
                    <a:pt x="266" y="258"/>
                    <a:pt x="260" y="264"/>
                    <a:pt x="260" y="270"/>
                  </a:cubicBezTo>
                  <a:cubicBezTo>
                    <a:pt x="260" y="277"/>
                    <a:pt x="266" y="283"/>
                    <a:pt x="273" y="283"/>
                  </a:cubicBezTo>
                  <a:lnTo>
                    <a:pt x="324" y="283"/>
                  </a:lnTo>
                  <a:cubicBezTo>
                    <a:pt x="310" y="296"/>
                    <a:pt x="289" y="304"/>
                    <a:pt x="266" y="304"/>
                  </a:cubicBezTo>
                  <a:cubicBezTo>
                    <a:pt x="219" y="304"/>
                    <a:pt x="181" y="265"/>
                    <a:pt x="181" y="218"/>
                  </a:cubicBezTo>
                  <a:lnTo>
                    <a:pt x="181" y="157"/>
                  </a:lnTo>
                  <a:close/>
                  <a:moveTo>
                    <a:pt x="529" y="322"/>
                  </a:moveTo>
                  <a:cubicBezTo>
                    <a:pt x="538" y="322"/>
                    <a:pt x="545" y="329"/>
                    <a:pt x="545" y="337"/>
                  </a:cubicBezTo>
                  <a:cubicBezTo>
                    <a:pt x="545" y="345"/>
                    <a:pt x="538" y="352"/>
                    <a:pt x="529" y="352"/>
                  </a:cubicBezTo>
                  <a:lnTo>
                    <a:pt x="486" y="352"/>
                  </a:lnTo>
                  <a:cubicBezTo>
                    <a:pt x="477" y="352"/>
                    <a:pt x="470" y="345"/>
                    <a:pt x="470" y="337"/>
                  </a:cubicBezTo>
                  <a:cubicBezTo>
                    <a:pt x="470" y="329"/>
                    <a:pt x="477" y="322"/>
                    <a:pt x="486" y="322"/>
                  </a:cubicBezTo>
                  <a:close/>
                  <a:moveTo>
                    <a:pt x="297" y="324"/>
                  </a:moveTo>
                  <a:lnTo>
                    <a:pt x="297" y="332"/>
                  </a:lnTo>
                  <a:cubicBezTo>
                    <a:pt x="297" y="353"/>
                    <a:pt x="312" y="371"/>
                    <a:pt x="333" y="374"/>
                  </a:cubicBezTo>
                  <a:lnTo>
                    <a:pt x="333" y="405"/>
                  </a:lnTo>
                  <a:cubicBezTo>
                    <a:pt x="333" y="441"/>
                    <a:pt x="304" y="472"/>
                    <a:pt x="266" y="472"/>
                  </a:cubicBezTo>
                  <a:cubicBezTo>
                    <a:pt x="230" y="472"/>
                    <a:pt x="200" y="441"/>
                    <a:pt x="200" y="405"/>
                  </a:cubicBezTo>
                  <a:lnTo>
                    <a:pt x="200" y="374"/>
                  </a:lnTo>
                  <a:cubicBezTo>
                    <a:pt x="221" y="371"/>
                    <a:pt x="237" y="353"/>
                    <a:pt x="237" y="332"/>
                  </a:cubicBezTo>
                  <a:lnTo>
                    <a:pt x="237" y="324"/>
                  </a:lnTo>
                  <a:cubicBezTo>
                    <a:pt x="247" y="327"/>
                    <a:pt x="256" y="329"/>
                    <a:pt x="266" y="329"/>
                  </a:cubicBezTo>
                  <a:cubicBezTo>
                    <a:pt x="276" y="329"/>
                    <a:pt x="286" y="327"/>
                    <a:pt x="297" y="324"/>
                  </a:cubicBezTo>
                  <a:close/>
                  <a:moveTo>
                    <a:pt x="266" y="1"/>
                  </a:moveTo>
                  <a:cubicBezTo>
                    <a:pt x="206" y="1"/>
                    <a:pt x="155" y="50"/>
                    <a:pt x="155" y="112"/>
                  </a:cubicBezTo>
                  <a:lnTo>
                    <a:pt x="155" y="218"/>
                  </a:lnTo>
                  <a:cubicBezTo>
                    <a:pt x="155" y="259"/>
                    <a:pt x="178" y="296"/>
                    <a:pt x="213" y="314"/>
                  </a:cubicBezTo>
                  <a:lnTo>
                    <a:pt x="213" y="332"/>
                  </a:lnTo>
                  <a:cubicBezTo>
                    <a:pt x="213" y="340"/>
                    <a:pt x="206" y="349"/>
                    <a:pt x="197" y="349"/>
                  </a:cubicBezTo>
                  <a:lnTo>
                    <a:pt x="115" y="349"/>
                  </a:lnTo>
                  <a:cubicBezTo>
                    <a:pt x="51" y="349"/>
                    <a:pt x="0" y="400"/>
                    <a:pt x="0" y="462"/>
                  </a:cubicBezTo>
                  <a:cubicBezTo>
                    <a:pt x="0" y="483"/>
                    <a:pt x="6" y="505"/>
                    <a:pt x="18" y="522"/>
                  </a:cubicBezTo>
                  <a:cubicBezTo>
                    <a:pt x="12" y="537"/>
                    <a:pt x="10" y="551"/>
                    <a:pt x="10" y="567"/>
                  </a:cubicBezTo>
                  <a:cubicBezTo>
                    <a:pt x="10" y="587"/>
                    <a:pt x="15" y="608"/>
                    <a:pt x="25" y="626"/>
                  </a:cubicBezTo>
                  <a:cubicBezTo>
                    <a:pt x="28" y="631"/>
                    <a:pt x="32" y="632"/>
                    <a:pt x="37" y="632"/>
                  </a:cubicBezTo>
                  <a:cubicBezTo>
                    <a:pt x="38" y="632"/>
                    <a:pt x="41" y="632"/>
                    <a:pt x="42" y="631"/>
                  </a:cubicBezTo>
                  <a:cubicBezTo>
                    <a:pt x="48" y="628"/>
                    <a:pt x="50" y="621"/>
                    <a:pt x="47" y="615"/>
                  </a:cubicBezTo>
                  <a:cubicBezTo>
                    <a:pt x="39" y="599"/>
                    <a:pt x="35" y="583"/>
                    <a:pt x="35" y="567"/>
                  </a:cubicBezTo>
                  <a:cubicBezTo>
                    <a:pt x="35" y="553"/>
                    <a:pt x="38" y="540"/>
                    <a:pt x="42" y="527"/>
                  </a:cubicBezTo>
                  <a:cubicBezTo>
                    <a:pt x="45" y="522"/>
                    <a:pt x="44" y="518"/>
                    <a:pt x="42" y="514"/>
                  </a:cubicBezTo>
                  <a:cubicBezTo>
                    <a:pt x="31" y="499"/>
                    <a:pt x="25" y="480"/>
                    <a:pt x="25" y="462"/>
                  </a:cubicBezTo>
                  <a:cubicBezTo>
                    <a:pt x="25" y="413"/>
                    <a:pt x="65" y="374"/>
                    <a:pt x="115" y="374"/>
                  </a:cubicBezTo>
                  <a:lnTo>
                    <a:pt x="126" y="374"/>
                  </a:lnTo>
                  <a:lnTo>
                    <a:pt x="126" y="441"/>
                  </a:lnTo>
                  <a:cubicBezTo>
                    <a:pt x="126" y="465"/>
                    <a:pt x="120" y="488"/>
                    <a:pt x="110" y="509"/>
                  </a:cubicBezTo>
                  <a:cubicBezTo>
                    <a:pt x="110" y="511"/>
                    <a:pt x="109" y="514"/>
                    <a:pt x="109" y="515"/>
                  </a:cubicBezTo>
                  <a:lnTo>
                    <a:pt x="109" y="621"/>
                  </a:lnTo>
                  <a:cubicBezTo>
                    <a:pt x="109" y="626"/>
                    <a:pt x="115" y="632"/>
                    <a:pt x="122" y="632"/>
                  </a:cubicBezTo>
                  <a:cubicBezTo>
                    <a:pt x="129" y="632"/>
                    <a:pt x="135" y="626"/>
                    <a:pt x="135" y="621"/>
                  </a:cubicBezTo>
                  <a:lnTo>
                    <a:pt x="135" y="518"/>
                  </a:lnTo>
                  <a:cubicBezTo>
                    <a:pt x="145" y="493"/>
                    <a:pt x="151" y="467"/>
                    <a:pt x="151" y="441"/>
                  </a:cubicBezTo>
                  <a:lnTo>
                    <a:pt x="151" y="374"/>
                  </a:lnTo>
                  <a:lnTo>
                    <a:pt x="175" y="374"/>
                  </a:lnTo>
                  <a:lnTo>
                    <a:pt x="175" y="405"/>
                  </a:lnTo>
                  <a:cubicBezTo>
                    <a:pt x="175" y="454"/>
                    <a:pt x="217" y="496"/>
                    <a:pt x="266" y="496"/>
                  </a:cubicBezTo>
                  <a:cubicBezTo>
                    <a:pt x="317" y="496"/>
                    <a:pt x="359" y="454"/>
                    <a:pt x="359" y="405"/>
                  </a:cubicBezTo>
                  <a:lnTo>
                    <a:pt x="359" y="374"/>
                  </a:lnTo>
                  <a:lnTo>
                    <a:pt x="383" y="374"/>
                  </a:lnTo>
                  <a:lnTo>
                    <a:pt x="383" y="428"/>
                  </a:lnTo>
                  <a:cubicBezTo>
                    <a:pt x="383" y="436"/>
                    <a:pt x="389" y="441"/>
                    <a:pt x="395" y="441"/>
                  </a:cubicBezTo>
                  <a:cubicBezTo>
                    <a:pt x="402" y="441"/>
                    <a:pt x="408" y="436"/>
                    <a:pt x="408" y="428"/>
                  </a:cubicBezTo>
                  <a:lnTo>
                    <a:pt x="408" y="363"/>
                  </a:lnTo>
                  <a:cubicBezTo>
                    <a:pt x="408" y="353"/>
                    <a:pt x="415" y="346"/>
                    <a:pt x="425" y="346"/>
                  </a:cubicBezTo>
                  <a:lnTo>
                    <a:pt x="447" y="346"/>
                  </a:lnTo>
                  <a:cubicBezTo>
                    <a:pt x="451" y="363"/>
                    <a:pt x="467" y="376"/>
                    <a:pt x="486" y="376"/>
                  </a:cubicBezTo>
                  <a:lnTo>
                    <a:pt x="529" y="376"/>
                  </a:lnTo>
                  <a:cubicBezTo>
                    <a:pt x="548" y="376"/>
                    <a:pt x="564" y="363"/>
                    <a:pt x="568" y="346"/>
                  </a:cubicBezTo>
                  <a:lnTo>
                    <a:pt x="590" y="346"/>
                  </a:lnTo>
                  <a:cubicBezTo>
                    <a:pt x="600" y="346"/>
                    <a:pt x="607" y="353"/>
                    <a:pt x="607" y="363"/>
                  </a:cubicBezTo>
                  <a:lnTo>
                    <a:pt x="607" y="590"/>
                  </a:lnTo>
                  <a:cubicBezTo>
                    <a:pt x="607" y="600"/>
                    <a:pt x="600" y="608"/>
                    <a:pt x="590" y="608"/>
                  </a:cubicBezTo>
                  <a:lnTo>
                    <a:pt x="425" y="608"/>
                  </a:lnTo>
                  <a:cubicBezTo>
                    <a:pt x="415" y="608"/>
                    <a:pt x="408" y="600"/>
                    <a:pt x="408" y="590"/>
                  </a:cubicBezTo>
                  <a:lnTo>
                    <a:pt x="408" y="532"/>
                  </a:lnTo>
                  <a:cubicBezTo>
                    <a:pt x="408" y="525"/>
                    <a:pt x="402" y="519"/>
                    <a:pt x="395" y="519"/>
                  </a:cubicBezTo>
                  <a:cubicBezTo>
                    <a:pt x="389" y="519"/>
                    <a:pt x="383" y="525"/>
                    <a:pt x="383" y="532"/>
                  </a:cubicBezTo>
                  <a:lnTo>
                    <a:pt x="383" y="590"/>
                  </a:lnTo>
                  <a:cubicBezTo>
                    <a:pt x="383" y="613"/>
                    <a:pt x="402" y="632"/>
                    <a:pt x="425" y="632"/>
                  </a:cubicBezTo>
                  <a:lnTo>
                    <a:pt x="590" y="632"/>
                  </a:lnTo>
                  <a:cubicBezTo>
                    <a:pt x="613" y="632"/>
                    <a:pt x="632" y="613"/>
                    <a:pt x="632" y="590"/>
                  </a:cubicBezTo>
                  <a:lnTo>
                    <a:pt x="632" y="363"/>
                  </a:lnTo>
                  <a:cubicBezTo>
                    <a:pt x="632" y="340"/>
                    <a:pt x="613" y="322"/>
                    <a:pt x="590" y="322"/>
                  </a:cubicBezTo>
                  <a:lnTo>
                    <a:pt x="565" y="322"/>
                  </a:lnTo>
                  <a:cubicBezTo>
                    <a:pt x="559" y="307"/>
                    <a:pt x="546" y="297"/>
                    <a:pt x="529" y="297"/>
                  </a:cubicBezTo>
                  <a:lnTo>
                    <a:pt x="486" y="297"/>
                  </a:lnTo>
                  <a:cubicBezTo>
                    <a:pt x="468" y="297"/>
                    <a:pt x="455" y="307"/>
                    <a:pt x="448" y="322"/>
                  </a:cubicBezTo>
                  <a:lnTo>
                    <a:pt x="425" y="322"/>
                  </a:lnTo>
                  <a:cubicBezTo>
                    <a:pt x="406" y="322"/>
                    <a:pt x="392" y="333"/>
                    <a:pt x="386" y="349"/>
                  </a:cubicBezTo>
                  <a:lnTo>
                    <a:pt x="337" y="349"/>
                  </a:lnTo>
                  <a:cubicBezTo>
                    <a:pt x="328" y="349"/>
                    <a:pt x="321" y="340"/>
                    <a:pt x="321" y="332"/>
                  </a:cubicBezTo>
                  <a:lnTo>
                    <a:pt x="321" y="314"/>
                  </a:lnTo>
                  <a:cubicBezTo>
                    <a:pt x="336" y="307"/>
                    <a:pt x="347" y="296"/>
                    <a:pt x="357" y="283"/>
                  </a:cubicBezTo>
                  <a:lnTo>
                    <a:pt x="385" y="283"/>
                  </a:lnTo>
                  <a:cubicBezTo>
                    <a:pt x="408" y="283"/>
                    <a:pt x="427" y="262"/>
                    <a:pt x="427" y="239"/>
                  </a:cubicBezTo>
                  <a:lnTo>
                    <a:pt x="427" y="213"/>
                  </a:lnTo>
                  <a:cubicBezTo>
                    <a:pt x="431" y="207"/>
                    <a:pt x="432" y="202"/>
                    <a:pt x="432" y="196"/>
                  </a:cubicBezTo>
                  <a:lnTo>
                    <a:pt x="432" y="164"/>
                  </a:lnTo>
                  <a:cubicBezTo>
                    <a:pt x="432" y="147"/>
                    <a:pt x="418" y="132"/>
                    <a:pt x="399" y="132"/>
                  </a:cubicBezTo>
                  <a:lnTo>
                    <a:pt x="377" y="132"/>
                  </a:lnTo>
                  <a:lnTo>
                    <a:pt x="377" y="112"/>
                  </a:lnTo>
                  <a:cubicBezTo>
                    <a:pt x="377" y="50"/>
                    <a:pt x="328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30"/>
          <p:cNvGrpSpPr/>
          <p:nvPr/>
        </p:nvGrpSpPr>
        <p:grpSpPr>
          <a:xfrm>
            <a:off x="1610455" y="1752675"/>
            <a:ext cx="389444" cy="329085"/>
            <a:chOff x="1895969" y="1496721"/>
            <a:chExt cx="345435" cy="291871"/>
          </a:xfrm>
        </p:grpSpPr>
        <p:sp>
          <p:nvSpPr>
            <p:cNvPr id="354" name="Google Shape;354;p30"/>
            <p:cNvSpPr/>
            <p:nvPr/>
          </p:nvSpPr>
          <p:spPr>
            <a:xfrm>
              <a:off x="1895969" y="1496721"/>
              <a:ext cx="338330" cy="127899"/>
            </a:xfrm>
            <a:custGeom>
              <a:rect b="b" l="l" r="r" t="t"/>
              <a:pathLst>
                <a:path extrusionOk="0" h="234" w="619">
                  <a:moveTo>
                    <a:pt x="266" y="77"/>
                  </a:moveTo>
                  <a:lnTo>
                    <a:pt x="266" y="157"/>
                  </a:lnTo>
                  <a:lnTo>
                    <a:pt x="219" y="157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7"/>
                  </a:lnTo>
                  <a:lnTo>
                    <a:pt x="291" y="157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7"/>
                  </a:lnTo>
                  <a:lnTo>
                    <a:pt x="365" y="157"/>
                  </a:lnTo>
                  <a:lnTo>
                    <a:pt x="365" y="77"/>
                  </a:lnTo>
                  <a:close/>
                  <a:moveTo>
                    <a:pt x="116" y="25"/>
                  </a:moveTo>
                  <a:cubicBezTo>
                    <a:pt x="148" y="25"/>
                    <a:pt x="177" y="41"/>
                    <a:pt x="193" y="69"/>
                  </a:cubicBezTo>
                  <a:lnTo>
                    <a:pt x="193" y="166"/>
                  </a:lnTo>
                  <a:cubicBezTo>
                    <a:pt x="177" y="192"/>
                    <a:pt x="148" y="208"/>
                    <a:pt x="116" y="208"/>
                  </a:cubicBezTo>
                  <a:cubicBezTo>
                    <a:pt x="66" y="208"/>
                    <a:pt x="25" y="167"/>
                    <a:pt x="25" y="117"/>
                  </a:cubicBezTo>
                  <a:cubicBezTo>
                    <a:pt x="25" y="66"/>
                    <a:pt x="66" y="25"/>
                    <a:pt x="116" y="25"/>
                  </a:cubicBezTo>
                  <a:close/>
                  <a:moveTo>
                    <a:pt x="116" y="1"/>
                  </a:moveTo>
                  <a:cubicBezTo>
                    <a:pt x="53" y="1"/>
                    <a:pt x="1" y="53"/>
                    <a:pt x="1" y="117"/>
                  </a:cubicBezTo>
                  <a:cubicBezTo>
                    <a:pt x="1" y="182"/>
                    <a:pt x="53" y="234"/>
                    <a:pt x="116" y="234"/>
                  </a:cubicBezTo>
                  <a:cubicBezTo>
                    <a:pt x="155" y="234"/>
                    <a:pt x="191" y="213"/>
                    <a:pt x="213" y="182"/>
                  </a:cubicBezTo>
                  <a:lnTo>
                    <a:pt x="419" y="182"/>
                  </a:lnTo>
                  <a:cubicBezTo>
                    <a:pt x="441" y="213"/>
                    <a:pt x="477" y="234"/>
                    <a:pt x="516" y="234"/>
                  </a:cubicBezTo>
                  <a:cubicBezTo>
                    <a:pt x="557" y="234"/>
                    <a:pt x="594" y="212"/>
                    <a:pt x="616" y="177"/>
                  </a:cubicBezTo>
                  <a:cubicBezTo>
                    <a:pt x="619" y="171"/>
                    <a:pt x="617" y="163"/>
                    <a:pt x="612" y="160"/>
                  </a:cubicBezTo>
                  <a:cubicBezTo>
                    <a:pt x="610" y="159"/>
                    <a:pt x="607" y="158"/>
                    <a:pt x="605" y="158"/>
                  </a:cubicBezTo>
                  <a:cubicBezTo>
                    <a:pt x="601" y="158"/>
                    <a:pt x="596" y="160"/>
                    <a:pt x="594" y="164"/>
                  </a:cubicBezTo>
                  <a:cubicBezTo>
                    <a:pt x="577" y="192"/>
                    <a:pt x="548" y="209"/>
                    <a:pt x="516" y="209"/>
                  </a:cubicBezTo>
                  <a:cubicBezTo>
                    <a:pt x="484" y="209"/>
                    <a:pt x="456" y="192"/>
                    <a:pt x="438" y="166"/>
                  </a:cubicBezTo>
                  <a:lnTo>
                    <a:pt x="438" y="69"/>
                  </a:lnTo>
                  <a:cubicBezTo>
                    <a:pt x="456" y="41"/>
                    <a:pt x="484" y="25"/>
                    <a:pt x="516" y="25"/>
                  </a:cubicBezTo>
                  <a:cubicBezTo>
                    <a:pt x="548" y="25"/>
                    <a:pt x="577" y="41"/>
                    <a:pt x="594" y="70"/>
                  </a:cubicBezTo>
                  <a:cubicBezTo>
                    <a:pt x="596" y="74"/>
                    <a:pt x="601" y="76"/>
                    <a:pt x="605" y="76"/>
                  </a:cubicBezTo>
                  <a:cubicBezTo>
                    <a:pt x="607" y="76"/>
                    <a:pt x="610" y="76"/>
                    <a:pt x="612" y="75"/>
                  </a:cubicBezTo>
                  <a:cubicBezTo>
                    <a:pt x="617" y="70"/>
                    <a:pt x="619" y="63"/>
                    <a:pt x="616" y="57"/>
                  </a:cubicBezTo>
                  <a:cubicBezTo>
                    <a:pt x="594" y="21"/>
                    <a:pt x="557" y="1"/>
                    <a:pt x="516" y="1"/>
                  </a:cubicBezTo>
                  <a:cubicBezTo>
                    <a:pt x="477" y="1"/>
                    <a:pt x="441" y="21"/>
                    <a:pt x="419" y="53"/>
                  </a:cubicBezTo>
                  <a:lnTo>
                    <a:pt x="213" y="53"/>
                  </a:lnTo>
                  <a:cubicBezTo>
                    <a:pt x="191" y="21"/>
                    <a:pt x="155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1895969" y="1661240"/>
              <a:ext cx="345435" cy="127352"/>
            </a:xfrm>
            <a:custGeom>
              <a:rect b="b" l="l" r="r" t="t"/>
              <a:pathLst>
                <a:path extrusionOk="0" h="233" w="632">
                  <a:moveTo>
                    <a:pt x="266" y="77"/>
                  </a:moveTo>
                  <a:lnTo>
                    <a:pt x="266" y="156"/>
                  </a:lnTo>
                  <a:lnTo>
                    <a:pt x="219" y="156"/>
                  </a:lnTo>
                  <a:lnTo>
                    <a:pt x="219" y="77"/>
                  </a:lnTo>
                  <a:close/>
                  <a:moveTo>
                    <a:pt x="340" y="77"/>
                  </a:moveTo>
                  <a:lnTo>
                    <a:pt x="340" y="156"/>
                  </a:lnTo>
                  <a:lnTo>
                    <a:pt x="291" y="156"/>
                  </a:lnTo>
                  <a:lnTo>
                    <a:pt x="291" y="77"/>
                  </a:lnTo>
                  <a:close/>
                  <a:moveTo>
                    <a:pt x="414" y="77"/>
                  </a:moveTo>
                  <a:lnTo>
                    <a:pt x="414" y="156"/>
                  </a:lnTo>
                  <a:lnTo>
                    <a:pt x="365" y="156"/>
                  </a:lnTo>
                  <a:lnTo>
                    <a:pt x="365" y="77"/>
                  </a:lnTo>
                  <a:close/>
                  <a:moveTo>
                    <a:pt x="116" y="26"/>
                  </a:moveTo>
                  <a:cubicBezTo>
                    <a:pt x="148" y="26"/>
                    <a:pt x="177" y="42"/>
                    <a:pt x="193" y="68"/>
                  </a:cubicBezTo>
                  <a:lnTo>
                    <a:pt x="193" y="165"/>
                  </a:lnTo>
                  <a:cubicBezTo>
                    <a:pt x="177" y="193"/>
                    <a:pt x="148" y="208"/>
                    <a:pt x="116" y="208"/>
                  </a:cubicBezTo>
                  <a:cubicBezTo>
                    <a:pt x="66" y="208"/>
                    <a:pt x="25" y="168"/>
                    <a:pt x="25" y="117"/>
                  </a:cubicBezTo>
                  <a:cubicBezTo>
                    <a:pt x="25" y="67"/>
                    <a:pt x="66" y="26"/>
                    <a:pt x="116" y="26"/>
                  </a:cubicBezTo>
                  <a:close/>
                  <a:moveTo>
                    <a:pt x="516" y="26"/>
                  </a:moveTo>
                  <a:cubicBezTo>
                    <a:pt x="567" y="26"/>
                    <a:pt x="607" y="67"/>
                    <a:pt x="607" y="117"/>
                  </a:cubicBezTo>
                  <a:cubicBezTo>
                    <a:pt x="607" y="168"/>
                    <a:pt x="567" y="208"/>
                    <a:pt x="516" y="208"/>
                  </a:cubicBezTo>
                  <a:cubicBezTo>
                    <a:pt x="484" y="208"/>
                    <a:pt x="456" y="193"/>
                    <a:pt x="438" y="165"/>
                  </a:cubicBezTo>
                  <a:lnTo>
                    <a:pt x="438" y="68"/>
                  </a:lnTo>
                  <a:cubicBezTo>
                    <a:pt x="456" y="42"/>
                    <a:pt x="484" y="26"/>
                    <a:pt x="516" y="26"/>
                  </a:cubicBezTo>
                  <a:close/>
                  <a:moveTo>
                    <a:pt x="116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1"/>
                    <a:pt x="53" y="233"/>
                    <a:pt x="116" y="233"/>
                  </a:cubicBezTo>
                  <a:cubicBezTo>
                    <a:pt x="155" y="233"/>
                    <a:pt x="191" y="213"/>
                    <a:pt x="213" y="181"/>
                  </a:cubicBezTo>
                  <a:lnTo>
                    <a:pt x="419" y="181"/>
                  </a:lnTo>
                  <a:cubicBezTo>
                    <a:pt x="441" y="213"/>
                    <a:pt x="477" y="233"/>
                    <a:pt x="516" y="233"/>
                  </a:cubicBezTo>
                  <a:cubicBezTo>
                    <a:pt x="580" y="233"/>
                    <a:pt x="632" y="181"/>
                    <a:pt x="632" y="117"/>
                  </a:cubicBezTo>
                  <a:cubicBezTo>
                    <a:pt x="632" y="52"/>
                    <a:pt x="580" y="0"/>
                    <a:pt x="516" y="0"/>
                  </a:cubicBezTo>
                  <a:cubicBezTo>
                    <a:pt x="477" y="0"/>
                    <a:pt x="441" y="21"/>
                    <a:pt x="419" y="52"/>
                  </a:cubicBezTo>
                  <a:lnTo>
                    <a:pt x="213" y="52"/>
                  </a:lnTo>
                  <a:cubicBezTo>
                    <a:pt x="191" y="21"/>
                    <a:pt x="155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2227740" y="1553565"/>
              <a:ext cx="13664" cy="14211"/>
            </a:xfrm>
            <a:custGeom>
              <a:rect b="b" l="l" r="r" t="t"/>
              <a:pathLst>
                <a:path extrusionOk="0" h="26" w="25">
                  <a:moveTo>
                    <a:pt x="12" y="1"/>
                  </a:moveTo>
                  <a:cubicBezTo>
                    <a:pt x="9" y="1"/>
                    <a:pt x="6" y="2"/>
                    <a:pt x="3" y="4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17"/>
                    <a:pt x="2" y="20"/>
                    <a:pt x="3" y="21"/>
                  </a:cubicBezTo>
                  <a:cubicBezTo>
                    <a:pt x="6" y="24"/>
                    <a:pt x="9" y="26"/>
                    <a:pt x="12" y="26"/>
                  </a:cubicBezTo>
                  <a:cubicBezTo>
                    <a:pt x="16" y="26"/>
                    <a:pt x="19" y="24"/>
                    <a:pt x="22" y="21"/>
                  </a:cubicBezTo>
                  <a:cubicBezTo>
                    <a:pt x="23" y="20"/>
                    <a:pt x="25" y="15"/>
                    <a:pt x="25" y="13"/>
                  </a:cubicBezTo>
                  <a:cubicBezTo>
                    <a:pt x="25" y="10"/>
                    <a:pt x="23" y="7"/>
                    <a:pt x="22" y="4"/>
                  </a:cubicBezTo>
                  <a:cubicBezTo>
                    <a:pt x="19" y="2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7" name="Google Shape;357;p30"/>
          <p:cNvPicPr preferRelativeResize="0"/>
          <p:nvPr/>
        </p:nvPicPr>
        <p:blipFill rotWithShape="1">
          <a:blip r:embed="rId3">
            <a:alphaModFix/>
          </a:blip>
          <a:srcRect b="0" l="27909" r="19668" t="19743"/>
          <a:stretch/>
        </p:blipFill>
        <p:spPr>
          <a:xfrm>
            <a:off x="3660650" y="3343425"/>
            <a:ext cx="1822701" cy="14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type="title"/>
          </p:nvPr>
        </p:nvSpPr>
        <p:spPr>
          <a:xfrm>
            <a:off x="2391900" y="2308077"/>
            <a:ext cx="43602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AND EVALUATION</a:t>
            </a:r>
            <a:endParaRPr/>
          </a:p>
        </p:txBody>
      </p:sp>
      <p:sp>
        <p:nvSpPr>
          <p:cNvPr id="363" name="Google Shape;363;p31"/>
          <p:cNvSpPr txBox="1"/>
          <p:nvPr>
            <p:ph idx="2" type="title"/>
          </p:nvPr>
        </p:nvSpPr>
        <p:spPr>
          <a:xfrm>
            <a:off x="4027150" y="1196535"/>
            <a:ext cx="10899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64" name="Google Shape;364;p31"/>
          <p:cNvGrpSpPr/>
          <p:nvPr/>
        </p:nvGrpSpPr>
        <p:grpSpPr>
          <a:xfrm rot="10800000">
            <a:off x="-875925" y="75025"/>
            <a:ext cx="4323250" cy="2122250"/>
            <a:chOff x="4482575" y="2774525"/>
            <a:chExt cx="4323250" cy="2122250"/>
          </a:xfrm>
        </p:grpSpPr>
        <p:sp>
          <p:nvSpPr>
            <p:cNvPr id="365" name="Google Shape;365;p31"/>
            <p:cNvSpPr/>
            <p:nvPr/>
          </p:nvSpPr>
          <p:spPr>
            <a:xfrm>
              <a:off x="4482575" y="3839500"/>
              <a:ext cx="898975" cy="653350"/>
            </a:xfrm>
            <a:custGeom>
              <a:rect b="b" l="l" r="r" t="t"/>
              <a:pathLst>
                <a:path extrusionOk="0" h="26134" w="35959">
                  <a:moveTo>
                    <a:pt x="17148" y="18042"/>
                  </a:moveTo>
                  <a:cubicBezTo>
                    <a:pt x="19515" y="18994"/>
                    <a:pt x="20697" y="21045"/>
                    <a:pt x="22640" y="22340"/>
                  </a:cubicBezTo>
                  <a:cubicBezTo>
                    <a:pt x="22641" y="22340"/>
                    <a:pt x="30350" y="26134"/>
                    <a:pt x="30350" y="26134"/>
                  </a:cubicBezTo>
                  <a:lnTo>
                    <a:pt x="35959" y="14737"/>
                  </a:lnTo>
                  <a:lnTo>
                    <a:pt x="28249" y="10942"/>
                  </a:lnTo>
                  <a:cubicBezTo>
                    <a:pt x="26038" y="10193"/>
                    <a:pt x="23689" y="10508"/>
                    <a:pt x="21494" y="9214"/>
                  </a:cubicBezTo>
                  <a:cubicBezTo>
                    <a:pt x="19127" y="8262"/>
                    <a:pt x="17945" y="6211"/>
                    <a:pt x="16001" y="4916"/>
                  </a:cubicBezTo>
                  <a:cubicBezTo>
                    <a:pt x="16001" y="4916"/>
                    <a:pt x="7227" y="598"/>
                    <a:pt x="7227" y="598"/>
                  </a:cubicBezTo>
                  <a:cubicBezTo>
                    <a:pt x="5368" y="0"/>
                    <a:pt x="1" y="10884"/>
                    <a:pt x="1619" y="11996"/>
                  </a:cubicBezTo>
                  <a:cubicBezTo>
                    <a:pt x="1619" y="11996"/>
                    <a:pt x="10393" y="16314"/>
                    <a:pt x="10393" y="16314"/>
                  </a:cubicBezTo>
                  <a:cubicBezTo>
                    <a:pt x="12604" y="17063"/>
                    <a:pt x="14952" y="16748"/>
                    <a:pt x="17148" y="18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563700" y="3879275"/>
              <a:ext cx="234575" cy="326600"/>
            </a:xfrm>
            <a:custGeom>
              <a:rect b="b" l="l" r="r" t="t"/>
              <a:pathLst>
                <a:path extrusionOk="0" h="13064" w="9383">
                  <a:moveTo>
                    <a:pt x="3775" y="13063"/>
                  </a:moveTo>
                  <a:cubicBezTo>
                    <a:pt x="2161" y="11952"/>
                    <a:pt x="7518" y="1064"/>
                    <a:pt x="9383" y="1666"/>
                  </a:cubicBezTo>
                  <a:lnTo>
                    <a:pt x="7223" y="602"/>
                  </a:lnTo>
                  <a:cubicBezTo>
                    <a:pt x="5358" y="1"/>
                    <a:pt x="0" y="10889"/>
                    <a:pt x="1614" y="119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5065000" y="4125950"/>
              <a:ext cx="234600" cy="326575"/>
            </a:xfrm>
            <a:custGeom>
              <a:rect b="b" l="l" r="r" t="t"/>
              <a:pathLst>
                <a:path extrusionOk="0" h="13063" w="9384">
                  <a:moveTo>
                    <a:pt x="3776" y="13062"/>
                  </a:moveTo>
                  <a:cubicBezTo>
                    <a:pt x="2161" y="11951"/>
                    <a:pt x="7520" y="1064"/>
                    <a:pt x="9383" y="1665"/>
                  </a:cubicBezTo>
                  <a:lnTo>
                    <a:pt x="7223" y="602"/>
                  </a:lnTo>
                  <a:cubicBezTo>
                    <a:pt x="5358" y="0"/>
                    <a:pt x="0" y="10890"/>
                    <a:pt x="1614" y="1200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5200975" y="4192850"/>
              <a:ext cx="220925" cy="315025"/>
            </a:xfrm>
            <a:custGeom>
              <a:rect b="b" l="l" r="r" t="t"/>
              <a:pathLst>
                <a:path extrusionOk="0" h="12601" w="8837">
                  <a:moveTo>
                    <a:pt x="1614" y="12000"/>
                  </a:moveTo>
                  <a:cubicBezTo>
                    <a:pt x="0" y="10889"/>
                    <a:pt x="5358" y="0"/>
                    <a:pt x="7223" y="603"/>
                  </a:cubicBezTo>
                  <a:cubicBezTo>
                    <a:pt x="8836" y="1714"/>
                    <a:pt x="3478" y="12601"/>
                    <a:pt x="1614" y="120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8057700" y="2774525"/>
              <a:ext cx="748125" cy="870450"/>
            </a:xfrm>
            <a:custGeom>
              <a:rect b="b" l="l" r="r" t="t"/>
              <a:pathLst>
                <a:path extrusionOk="0" h="34818" w="29925">
                  <a:moveTo>
                    <a:pt x="10174" y="15721"/>
                  </a:moveTo>
                  <a:cubicBezTo>
                    <a:pt x="8842" y="17896"/>
                    <a:pt x="6623" y="18720"/>
                    <a:pt x="5022" y="20421"/>
                  </a:cubicBezTo>
                  <a:cubicBezTo>
                    <a:pt x="5023" y="20421"/>
                    <a:pt x="0" y="27393"/>
                    <a:pt x="0" y="27393"/>
                  </a:cubicBezTo>
                  <a:lnTo>
                    <a:pt x="10305" y="34818"/>
                  </a:lnTo>
                  <a:lnTo>
                    <a:pt x="15328" y="27846"/>
                  </a:lnTo>
                  <a:cubicBezTo>
                    <a:pt x="16435" y="25793"/>
                    <a:pt x="16516" y="23423"/>
                    <a:pt x="18157" y="21473"/>
                  </a:cubicBezTo>
                  <a:cubicBezTo>
                    <a:pt x="19488" y="19297"/>
                    <a:pt x="21708" y="18473"/>
                    <a:pt x="23308" y="16772"/>
                  </a:cubicBezTo>
                  <a:cubicBezTo>
                    <a:pt x="23308" y="16772"/>
                    <a:pt x="29025" y="8838"/>
                    <a:pt x="29025" y="8838"/>
                  </a:cubicBezTo>
                  <a:cubicBezTo>
                    <a:pt x="29924" y="7104"/>
                    <a:pt x="20085" y="0"/>
                    <a:pt x="18719" y="1413"/>
                  </a:cubicBezTo>
                  <a:cubicBezTo>
                    <a:pt x="18719" y="1413"/>
                    <a:pt x="13002" y="9347"/>
                    <a:pt x="13002" y="9347"/>
                  </a:cubicBezTo>
                  <a:cubicBezTo>
                    <a:pt x="11894" y="11402"/>
                    <a:pt x="11815" y="13770"/>
                    <a:pt x="10174" y="15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8437675" y="2847875"/>
              <a:ext cx="315450" cy="269700"/>
            </a:xfrm>
            <a:custGeom>
              <a:rect b="b" l="l" r="r" t="t"/>
              <a:pathLst>
                <a:path extrusionOk="0" h="10788" w="12618">
                  <a:moveTo>
                    <a:pt x="1" y="3363"/>
                  </a:moveTo>
                  <a:cubicBezTo>
                    <a:pt x="1365" y="1956"/>
                    <a:pt x="11209" y="9050"/>
                    <a:pt x="10306" y="10787"/>
                  </a:cubicBezTo>
                  <a:lnTo>
                    <a:pt x="11714" y="8834"/>
                  </a:lnTo>
                  <a:cubicBezTo>
                    <a:pt x="12617" y="7096"/>
                    <a:pt x="2772" y="0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8111050" y="3301175"/>
              <a:ext cx="315475" cy="269700"/>
            </a:xfrm>
            <a:custGeom>
              <a:rect b="b" l="l" r="r" t="t"/>
              <a:pathLst>
                <a:path extrusionOk="0" h="10788" w="12619">
                  <a:moveTo>
                    <a:pt x="1" y="3363"/>
                  </a:moveTo>
                  <a:cubicBezTo>
                    <a:pt x="1366" y="1956"/>
                    <a:pt x="11211" y="9050"/>
                    <a:pt x="10307" y="10788"/>
                  </a:cubicBezTo>
                  <a:lnTo>
                    <a:pt x="11714" y="8834"/>
                  </a:lnTo>
                  <a:cubicBezTo>
                    <a:pt x="12619" y="7095"/>
                    <a:pt x="2772" y="1"/>
                    <a:pt x="1409" y="140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8035100" y="3424150"/>
              <a:ext cx="302825" cy="256000"/>
            </a:xfrm>
            <a:custGeom>
              <a:rect b="b" l="l" r="r" t="t"/>
              <a:pathLst>
                <a:path extrusionOk="0" h="10240" w="12113">
                  <a:moveTo>
                    <a:pt x="904" y="1408"/>
                  </a:moveTo>
                  <a:cubicBezTo>
                    <a:pt x="2268" y="1"/>
                    <a:pt x="12113" y="7095"/>
                    <a:pt x="11209" y="8833"/>
                  </a:cubicBezTo>
                  <a:cubicBezTo>
                    <a:pt x="9846" y="10240"/>
                    <a:pt x="1" y="3147"/>
                    <a:pt x="904" y="1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311425" y="3261825"/>
              <a:ext cx="2871500" cy="1634950"/>
            </a:xfrm>
            <a:custGeom>
              <a:rect b="b" l="l" r="r" t="t"/>
              <a:pathLst>
                <a:path extrusionOk="0" fill="none" h="65398" w="114860">
                  <a:moveTo>
                    <a:pt x="0" y="43541"/>
                  </a:moveTo>
                  <a:cubicBezTo>
                    <a:pt x="44419" y="65398"/>
                    <a:pt x="87709" y="60163"/>
                    <a:pt x="98412" y="38409"/>
                  </a:cubicBezTo>
                  <a:cubicBezTo>
                    <a:pt x="109117" y="16654"/>
                    <a:pt x="68059" y="0"/>
                    <a:pt x="56980" y="16450"/>
                  </a:cubicBezTo>
                  <a:cubicBezTo>
                    <a:pt x="43833" y="35972"/>
                    <a:pt x="92518" y="47665"/>
                    <a:pt x="114859" y="11109"/>
                  </a:cubicBezTo>
                </a:path>
              </a:pathLst>
            </a:custGeom>
            <a:noFill/>
            <a:ln cap="rnd" cmpd="sng" w="200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1"/>
          <p:cNvGrpSpPr/>
          <p:nvPr/>
        </p:nvGrpSpPr>
        <p:grpSpPr>
          <a:xfrm flipH="1" rot="217754">
            <a:off x="7185610" y="179828"/>
            <a:ext cx="827955" cy="710654"/>
            <a:chOff x="3122700" y="481200"/>
            <a:chExt cx="827950" cy="710650"/>
          </a:xfrm>
        </p:grpSpPr>
        <p:sp>
          <p:nvSpPr>
            <p:cNvPr id="375" name="Google Shape;375;p31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1"/>
          <p:cNvGrpSpPr/>
          <p:nvPr/>
        </p:nvGrpSpPr>
        <p:grpSpPr>
          <a:xfrm>
            <a:off x="7290675" y="3695425"/>
            <a:ext cx="1340300" cy="1022175"/>
            <a:chOff x="4552025" y="1720300"/>
            <a:chExt cx="1340300" cy="1022175"/>
          </a:xfrm>
        </p:grpSpPr>
        <p:sp>
          <p:nvSpPr>
            <p:cNvPr id="378" name="Google Shape;378;p31"/>
            <p:cNvSpPr/>
            <p:nvPr/>
          </p:nvSpPr>
          <p:spPr>
            <a:xfrm>
              <a:off x="5245525" y="2236225"/>
              <a:ext cx="646800" cy="490025"/>
            </a:xfrm>
            <a:custGeom>
              <a:rect b="b" l="l" r="r" t="t"/>
              <a:pathLst>
                <a:path extrusionOk="0" h="19601" w="25872">
                  <a:moveTo>
                    <a:pt x="24803" y="13923"/>
                  </a:moveTo>
                  <a:lnTo>
                    <a:pt x="3255" y="0"/>
                  </a:lnTo>
                  <a:lnTo>
                    <a:pt x="1" y="5038"/>
                  </a:lnTo>
                  <a:lnTo>
                    <a:pt x="21549" y="18959"/>
                  </a:lnTo>
                  <a:cubicBezTo>
                    <a:pt x="22542" y="19600"/>
                    <a:pt x="24074" y="18993"/>
                    <a:pt x="24972" y="17602"/>
                  </a:cubicBezTo>
                  <a:cubicBezTo>
                    <a:pt x="25871" y="16210"/>
                    <a:pt x="25796" y="14564"/>
                    <a:pt x="24803" y="13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4898350" y="1870800"/>
              <a:ext cx="759875" cy="871675"/>
            </a:xfrm>
            <a:custGeom>
              <a:rect b="b" l="l" r="r" t="t"/>
              <a:pathLst>
                <a:path extrusionOk="0" h="34867" w="30395">
                  <a:moveTo>
                    <a:pt x="24286" y="2373"/>
                  </a:moveTo>
                  <a:lnTo>
                    <a:pt x="21545" y="603"/>
                  </a:lnTo>
                  <a:lnTo>
                    <a:pt x="21208" y="1124"/>
                  </a:lnTo>
                  <a:cubicBezTo>
                    <a:pt x="15776" y="1"/>
                    <a:pt x="8980" y="3518"/>
                    <a:pt x="4697" y="10147"/>
                  </a:cubicBezTo>
                  <a:cubicBezTo>
                    <a:pt x="414" y="16775"/>
                    <a:pt x="1" y="24417"/>
                    <a:pt x="3259" y="28907"/>
                  </a:cubicBezTo>
                  <a:lnTo>
                    <a:pt x="2921" y="29429"/>
                  </a:lnTo>
                  <a:lnTo>
                    <a:pt x="5662" y="31200"/>
                  </a:lnTo>
                  <a:cubicBezTo>
                    <a:pt x="11337" y="34867"/>
                    <a:pt x="20108" y="31387"/>
                    <a:pt x="25251" y="23426"/>
                  </a:cubicBezTo>
                  <a:cubicBezTo>
                    <a:pt x="30395" y="15467"/>
                    <a:pt x="29962" y="6041"/>
                    <a:pt x="24286" y="2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4818650" y="1794175"/>
              <a:ext cx="771050" cy="904050"/>
            </a:xfrm>
            <a:custGeom>
              <a:rect b="b" l="l" r="r" t="t"/>
              <a:pathLst>
                <a:path extrusionOk="0" h="36162" w="30842">
                  <a:moveTo>
                    <a:pt x="25698" y="24721"/>
                  </a:moveTo>
                  <a:cubicBezTo>
                    <a:pt x="20555" y="32681"/>
                    <a:pt x="11786" y="36162"/>
                    <a:pt x="6109" y="32494"/>
                  </a:cubicBezTo>
                  <a:cubicBezTo>
                    <a:pt x="433" y="28827"/>
                    <a:pt x="1" y="19401"/>
                    <a:pt x="5144" y="11442"/>
                  </a:cubicBezTo>
                  <a:cubicBezTo>
                    <a:pt x="10287" y="3481"/>
                    <a:pt x="19058" y="1"/>
                    <a:pt x="24733" y="3668"/>
                  </a:cubicBezTo>
                  <a:cubicBezTo>
                    <a:pt x="30409" y="7334"/>
                    <a:pt x="30842" y="16760"/>
                    <a:pt x="25698" y="24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4784000" y="1796875"/>
              <a:ext cx="759825" cy="871725"/>
            </a:xfrm>
            <a:custGeom>
              <a:rect b="b" l="l" r="r" t="t"/>
              <a:pathLst>
                <a:path extrusionOk="0" h="34869" w="30393">
                  <a:moveTo>
                    <a:pt x="24285" y="2375"/>
                  </a:moveTo>
                  <a:lnTo>
                    <a:pt x="21544" y="603"/>
                  </a:lnTo>
                  <a:lnTo>
                    <a:pt x="21207" y="1126"/>
                  </a:lnTo>
                  <a:cubicBezTo>
                    <a:pt x="15775" y="1"/>
                    <a:pt x="8978" y="3520"/>
                    <a:pt x="4696" y="10148"/>
                  </a:cubicBezTo>
                  <a:cubicBezTo>
                    <a:pt x="413" y="16776"/>
                    <a:pt x="0" y="24419"/>
                    <a:pt x="3258" y="28908"/>
                  </a:cubicBezTo>
                  <a:lnTo>
                    <a:pt x="2921" y="29431"/>
                  </a:lnTo>
                  <a:lnTo>
                    <a:pt x="5660" y="31201"/>
                  </a:lnTo>
                  <a:cubicBezTo>
                    <a:pt x="11337" y="34868"/>
                    <a:pt x="20108" y="31389"/>
                    <a:pt x="25251" y="23428"/>
                  </a:cubicBezTo>
                  <a:cubicBezTo>
                    <a:pt x="30393" y="15468"/>
                    <a:pt x="29960" y="6042"/>
                    <a:pt x="24285" y="2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04300" y="1720300"/>
              <a:ext cx="771025" cy="904025"/>
            </a:xfrm>
            <a:custGeom>
              <a:rect b="b" l="l" r="r" t="t"/>
              <a:pathLst>
                <a:path extrusionOk="0" h="36161" w="30841">
                  <a:moveTo>
                    <a:pt x="25698" y="24720"/>
                  </a:moveTo>
                  <a:cubicBezTo>
                    <a:pt x="20555" y="32680"/>
                    <a:pt x="11784" y="36161"/>
                    <a:pt x="6109" y="32494"/>
                  </a:cubicBezTo>
                  <a:cubicBezTo>
                    <a:pt x="432" y="28826"/>
                    <a:pt x="0" y="19400"/>
                    <a:pt x="5143" y="11441"/>
                  </a:cubicBezTo>
                  <a:cubicBezTo>
                    <a:pt x="10286" y="3480"/>
                    <a:pt x="19056" y="0"/>
                    <a:pt x="24732" y="3668"/>
                  </a:cubicBezTo>
                  <a:cubicBezTo>
                    <a:pt x="30409" y="7333"/>
                    <a:pt x="30841" y="16759"/>
                    <a:pt x="25698" y="247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4571150" y="1804825"/>
              <a:ext cx="653650" cy="490150"/>
            </a:xfrm>
            <a:custGeom>
              <a:rect b="b" l="l" r="r" t="t"/>
              <a:pathLst>
                <a:path extrusionOk="0" h="19606" w="26146">
                  <a:moveTo>
                    <a:pt x="25077" y="13928"/>
                  </a:moveTo>
                  <a:lnTo>
                    <a:pt x="3521" y="0"/>
                  </a:lnTo>
                  <a:lnTo>
                    <a:pt x="3391" y="201"/>
                  </a:lnTo>
                  <a:cubicBezTo>
                    <a:pt x="2502" y="170"/>
                    <a:pt x="1473" y="773"/>
                    <a:pt x="800" y="1814"/>
                  </a:cubicBezTo>
                  <a:cubicBezTo>
                    <a:pt x="128" y="2855"/>
                    <a:pt x="1" y="4039"/>
                    <a:pt x="397" y="4837"/>
                  </a:cubicBezTo>
                  <a:lnTo>
                    <a:pt x="267" y="5038"/>
                  </a:lnTo>
                  <a:lnTo>
                    <a:pt x="21823" y="18964"/>
                  </a:lnTo>
                  <a:cubicBezTo>
                    <a:pt x="22814" y="19606"/>
                    <a:pt x="24347" y="18998"/>
                    <a:pt x="25246" y="17606"/>
                  </a:cubicBezTo>
                  <a:cubicBezTo>
                    <a:pt x="26146" y="16215"/>
                    <a:pt x="26070" y="14568"/>
                    <a:pt x="25077" y="13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4552025" y="1789400"/>
              <a:ext cx="134750" cy="157950"/>
            </a:xfrm>
            <a:custGeom>
              <a:rect b="b" l="l" r="r" t="t"/>
              <a:pathLst>
                <a:path extrusionOk="0" h="6318" w="5390">
                  <a:moveTo>
                    <a:pt x="4490" y="4320"/>
                  </a:moveTo>
                  <a:cubicBezTo>
                    <a:pt x="3592" y="5710"/>
                    <a:pt x="2059" y="6318"/>
                    <a:pt x="1067" y="5678"/>
                  </a:cubicBezTo>
                  <a:cubicBezTo>
                    <a:pt x="76" y="5037"/>
                    <a:pt x="0" y="3389"/>
                    <a:pt x="898" y="1999"/>
                  </a:cubicBezTo>
                  <a:cubicBezTo>
                    <a:pt x="1797" y="608"/>
                    <a:pt x="3330" y="0"/>
                    <a:pt x="4321" y="640"/>
                  </a:cubicBezTo>
                  <a:cubicBezTo>
                    <a:pt x="5313" y="1282"/>
                    <a:pt x="5389" y="2929"/>
                    <a:pt x="4490" y="4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idx="2" type="subTitle"/>
          </p:nvPr>
        </p:nvSpPr>
        <p:spPr>
          <a:xfrm>
            <a:off x="834275" y="1756175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rovides information on the draft directly from the NBA’s website, including where they were drafted from, what year, and what round</a:t>
            </a:r>
            <a:endParaRPr/>
          </a:p>
        </p:txBody>
      </p:sp>
      <p:sp>
        <p:nvSpPr>
          <p:cNvPr id="390" name="Google Shape;390;p32"/>
          <p:cNvSpPr txBox="1"/>
          <p:nvPr>
            <p:ph idx="3" type="subTitle"/>
          </p:nvPr>
        </p:nvSpPr>
        <p:spPr>
          <a:xfrm>
            <a:off x="4899026" y="1756175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ontains player performance data by the season, which will help us get overall ratings per season, starting from each player’s rookie year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sp>
        <p:nvSpPr>
          <p:cNvPr id="392" name="Google Shape;392;p32"/>
          <p:cNvSpPr txBox="1"/>
          <p:nvPr>
            <p:ph idx="1" type="subTitle"/>
          </p:nvPr>
        </p:nvSpPr>
        <p:spPr>
          <a:xfrm>
            <a:off x="834274" y="1306475"/>
            <a:ext cx="34107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 PICKS W/ COLLEGES</a:t>
            </a:r>
            <a:endParaRPr/>
          </a:p>
        </p:txBody>
      </p:sp>
      <p:sp>
        <p:nvSpPr>
          <p:cNvPr id="393" name="Google Shape;393;p32"/>
          <p:cNvSpPr txBox="1"/>
          <p:nvPr>
            <p:ph idx="7" type="subTitle"/>
          </p:nvPr>
        </p:nvSpPr>
        <p:spPr>
          <a:xfrm>
            <a:off x="4899024" y="1306475"/>
            <a:ext cx="34107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PLAYER STATS</a:t>
            </a:r>
            <a:endParaRPr/>
          </a:p>
        </p:txBody>
      </p:sp>
      <p:grpSp>
        <p:nvGrpSpPr>
          <p:cNvPr id="394" name="Google Shape;394;p32"/>
          <p:cNvGrpSpPr/>
          <p:nvPr/>
        </p:nvGrpSpPr>
        <p:grpSpPr>
          <a:xfrm rot="-485327">
            <a:off x="8014943" y="151328"/>
            <a:ext cx="827907" cy="710613"/>
            <a:chOff x="3122700" y="481200"/>
            <a:chExt cx="827950" cy="710650"/>
          </a:xfrm>
        </p:grpSpPr>
        <p:sp>
          <p:nvSpPr>
            <p:cNvPr id="395" name="Google Shape;395;p32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7" name="Google Shape;3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74" y="2821350"/>
            <a:ext cx="3314751" cy="186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450" y="2726463"/>
            <a:ext cx="3087859" cy="20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"/>
          <p:cNvSpPr txBox="1"/>
          <p:nvPr>
            <p:ph idx="2" type="subTitle"/>
          </p:nvPr>
        </p:nvSpPr>
        <p:spPr>
          <a:xfrm>
            <a:off x="834275" y="1756175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together all players that were drafted from the same college</a:t>
            </a:r>
            <a:endParaRPr/>
          </a:p>
        </p:txBody>
      </p:sp>
      <p:sp>
        <p:nvSpPr>
          <p:cNvPr id="404" name="Google Shape;404;p33"/>
          <p:cNvSpPr txBox="1"/>
          <p:nvPr>
            <p:ph idx="3" type="subTitle"/>
          </p:nvPr>
        </p:nvSpPr>
        <p:spPr>
          <a:xfrm>
            <a:off x="4899026" y="1756175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overall ratings for each player for each season they played in using a formula that fairly weighs the statistics we receive from the CSV file</a:t>
            </a:r>
            <a:endParaRPr/>
          </a:p>
        </p:txBody>
      </p:sp>
      <p:sp>
        <p:nvSpPr>
          <p:cNvPr id="405" name="Google Shape;405;p33"/>
          <p:cNvSpPr txBox="1"/>
          <p:nvPr>
            <p:ph idx="4" type="subTitle"/>
          </p:nvPr>
        </p:nvSpPr>
        <p:spPr>
          <a:xfrm>
            <a:off x="834275" y="3352100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out data points that are not useful to us by selecting the time frame, removing sets of data that are too small to gather information from, etc.</a:t>
            </a:r>
            <a:endParaRPr/>
          </a:p>
        </p:txBody>
      </p:sp>
      <p:sp>
        <p:nvSpPr>
          <p:cNvPr id="406" name="Google Shape;406;p33"/>
          <p:cNvSpPr txBox="1"/>
          <p:nvPr>
            <p:ph idx="5" type="subTitle"/>
          </p:nvPr>
        </p:nvSpPr>
        <p:spPr>
          <a:xfrm>
            <a:off x="4899026" y="3352100"/>
            <a:ext cx="34107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these data points in congruence with each other to determine which colleges pump out consistently good/mid players and which colleges pump out inconsistent players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USED IT</a:t>
            </a:r>
            <a:endParaRPr/>
          </a:p>
        </p:txBody>
      </p:sp>
      <p:sp>
        <p:nvSpPr>
          <p:cNvPr id="408" name="Google Shape;408;p33"/>
          <p:cNvSpPr txBox="1"/>
          <p:nvPr>
            <p:ph idx="1" type="subTitle"/>
          </p:nvPr>
        </p:nvSpPr>
        <p:spPr>
          <a:xfrm>
            <a:off x="834274" y="1306475"/>
            <a:ext cx="34107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UP BY COLLEGE</a:t>
            </a:r>
            <a:endParaRPr/>
          </a:p>
        </p:txBody>
      </p:sp>
      <p:sp>
        <p:nvSpPr>
          <p:cNvPr id="409" name="Google Shape;409;p33"/>
          <p:cNvSpPr txBox="1"/>
          <p:nvPr>
            <p:ph idx="6" type="subTitle"/>
          </p:nvPr>
        </p:nvSpPr>
        <p:spPr>
          <a:xfrm>
            <a:off x="834274" y="2902400"/>
            <a:ext cx="34107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SELECTIVE</a:t>
            </a:r>
            <a:endParaRPr/>
          </a:p>
        </p:txBody>
      </p:sp>
      <p:sp>
        <p:nvSpPr>
          <p:cNvPr id="410" name="Google Shape;410;p33"/>
          <p:cNvSpPr txBox="1"/>
          <p:nvPr>
            <p:ph idx="7" type="subTitle"/>
          </p:nvPr>
        </p:nvSpPr>
        <p:spPr>
          <a:xfrm>
            <a:off x="4899024" y="1306475"/>
            <a:ext cx="34107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OVERALL RATINGS</a:t>
            </a:r>
            <a:endParaRPr/>
          </a:p>
        </p:txBody>
      </p:sp>
      <p:sp>
        <p:nvSpPr>
          <p:cNvPr id="411" name="Google Shape;411;p33"/>
          <p:cNvSpPr txBox="1"/>
          <p:nvPr>
            <p:ph idx="8" type="subTitle"/>
          </p:nvPr>
        </p:nvSpPr>
        <p:spPr>
          <a:xfrm>
            <a:off x="4899024" y="2902400"/>
            <a:ext cx="34107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 A RESULT</a:t>
            </a:r>
            <a:endParaRPr/>
          </a:p>
        </p:txBody>
      </p:sp>
      <p:grpSp>
        <p:nvGrpSpPr>
          <p:cNvPr id="412" name="Google Shape;412;p33"/>
          <p:cNvGrpSpPr/>
          <p:nvPr/>
        </p:nvGrpSpPr>
        <p:grpSpPr>
          <a:xfrm rot="-485327">
            <a:off x="8014943" y="151328"/>
            <a:ext cx="827907" cy="710613"/>
            <a:chOff x="3122700" y="481200"/>
            <a:chExt cx="827950" cy="710650"/>
          </a:xfrm>
        </p:grpSpPr>
        <p:sp>
          <p:nvSpPr>
            <p:cNvPr id="413" name="Google Shape;413;p33"/>
            <p:cNvSpPr/>
            <p:nvPr/>
          </p:nvSpPr>
          <p:spPr>
            <a:xfrm>
              <a:off x="3122700" y="481200"/>
              <a:ext cx="804300" cy="690700"/>
            </a:xfrm>
            <a:custGeom>
              <a:rect b="b" l="l" r="r" t="t"/>
              <a:pathLst>
                <a:path extrusionOk="0" h="27628" w="32172">
                  <a:moveTo>
                    <a:pt x="1065" y="7579"/>
                  </a:moveTo>
                  <a:lnTo>
                    <a:pt x="26841" y="27627"/>
                  </a:lnTo>
                  <a:lnTo>
                    <a:pt x="27048" y="27359"/>
                  </a:lnTo>
                  <a:cubicBezTo>
                    <a:pt x="28138" y="27380"/>
                    <a:pt x="29553" y="26559"/>
                    <a:pt x="30639" y="25163"/>
                  </a:cubicBezTo>
                  <a:cubicBezTo>
                    <a:pt x="31724" y="23768"/>
                    <a:pt x="32171" y="22194"/>
                    <a:pt x="31882" y="21143"/>
                  </a:cubicBezTo>
                  <a:lnTo>
                    <a:pt x="32092" y="20875"/>
                  </a:lnTo>
                  <a:lnTo>
                    <a:pt x="6317" y="828"/>
                  </a:lnTo>
                  <a:cubicBezTo>
                    <a:pt x="5253" y="0"/>
                    <a:pt x="3214" y="840"/>
                    <a:pt x="1764" y="2705"/>
                  </a:cubicBezTo>
                  <a:cubicBezTo>
                    <a:pt x="314" y="4569"/>
                    <a:pt x="1" y="6751"/>
                    <a:pt x="1065" y="75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3766125" y="981625"/>
              <a:ext cx="184525" cy="210225"/>
            </a:xfrm>
            <a:custGeom>
              <a:rect b="b" l="l" r="r" t="t"/>
              <a:pathLst>
                <a:path extrusionOk="0" h="8409" w="7381">
                  <a:moveTo>
                    <a:pt x="1764" y="2705"/>
                  </a:moveTo>
                  <a:cubicBezTo>
                    <a:pt x="3214" y="842"/>
                    <a:pt x="5251" y="0"/>
                    <a:pt x="6317" y="828"/>
                  </a:cubicBezTo>
                  <a:cubicBezTo>
                    <a:pt x="7381" y="1656"/>
                    <a:pt x="7068" y="3839"/>
                    <a:pt x="5617" y="5704"/>
                  </a:cubicBezTo>
                  <a:cubicBezTo>
                    <a:pt x="4167" y="7567"/>
                    <a:pt x="2128" y="8408"/>
                    <a:pt x="1064" y="7581"/>
                  </a:cubicBezTo>
                  <a:cubicBezTo>
                    <a:pt x="0" y="6753"/>
                    <a:pt x="314" y="4570"/>
                    <a:pt x="1764" y="2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tness Gym Social Media Strategy by Slidesgo">
  <a:themeElements>
    <a:clrScheme name="Simple Light">
      <a:dk1>
        <a:srgbClr val="2A265A"/>
      </a:dk1>
      <a:lt1>
        <a:srgbClr val="F5F7FA"/>
      </a:lt1>
      <a:dk2>
        <a:srgbClr val="303383"/>
      </a:dk2>
      <a:lt2>
        <a:srgbClr val="5054B9"/>
      </a:lt2>
      <a:accent1>
        <a:srgbClr val="869DE9"/>
      </a:accent1>
      <a:accent2>
        <a:srgbClr val="F399A2"/>
      </a:accent2>
      <a:accent3>
        <a:srgbClr val="F7C5CF"/>
      </a:accent3>
      <a:accent4>
        <a:srgbClr val="FFE1D7"/>
      </a:accent4>
      <a:accent5>
        <a:srgbClr val="FFFFFF"/>
      </a:accent5>
      <a:accent6>
        <a:srgbClr val="FFFFFF"/>
      </a:accent6>
      <a:hlink>
        <a:srgbClr val="2A26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